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5"/>
  </p:notesMasterIdLst>
  <p:sldIdLst>
    <p:sldId id="3995" r:id="rId2"/>
    <p:sldId id="3956" r:id="rId3"/>
    <p:sldId id="258" r:id="rId4"/>
    <p:sldId id="256" r:id="rId5"/>
    <p:sldId id="257" r:id="rId6"/>
    <p:sldId id="3996" r:id="rId7"/>
    <p:sldId id="829" r:id="rId8"/>
    <p:sldId id="3988" r:id="rId9"/>
    <p:sldId id="2958" r:id="rId10"/>
    <p:sldId id="2961" r:id="rId11"/>
    <p:sldId id="2959" r:id="rId12"/>
    <p:sldId id="1032" r:id="rId13"/>
    <p:sldId id="3994" r:id="rId14"/>
    <p:sldId id="3969" r:id="rId15"/>
    <p:sldId id="3970" r:id="rId16"/>
    <p:sldId id="828" r:id="rId17"/>
    <p:sldId id="578" r:id="rId18"/>
    <p:sldId id="4016" r:id="rId19"/>
    <p:sldId id="3054" r:id="rId20"/>
    <p:sldId id="3055" r:id="rId21"/>
    <p:sldId id="1449" r:id="rId22"/>
    <p:sldId id="2759" r:id="rId23"/>
    <p:sldId id="2037" r:id="rId24"/>
    <p:sldId id="4009" r:id="rId25"/>
    <p:sldId id="4007" r:id="rId26"/>
    <p:sldId id="4008" r:id="rId27"/>
    <p:sldId id="584" r:id="rId28"/>
    <p:sldId id="2758" r:id="rId29"/>
    <p:sldId id="2963" r:id="rId30"/>
    <p:sldId id="4018" r:id="rId31"/>
    <p:sldId id="4017" r:id="rId32"/>
    <p:sldId id="3409" r:id="rId33"/>
    <p:sldId id="3416" r:id="rId34"/>
    <p:sldId id="3410" r:id="rId35"/>
    <p:sldId id="3418" r:id="rId36"/>
    <p:sldId id="3411" r:id="rId37"/>
    <p:sldId id="3420" r:id="rId38"/>
    <p:sldId id="3421" r:id="rId39"/>
    <p:sldId id="3412" r:id="rId40"/>
    <p:sldId id="3428" r:id="rId41"/>
    <p:sldId id="3413" r:id="rId42"/>
    <p:sldId id="3414" r:id="rId43"/>
    <p:sldId id="3415" r:id="rId44"/>
    <p:sldId id="3429" r:id="rId45"/>
    <p:sldId id="4003" r:id="rId46"/>
    <p:sldId id="4001" r:id="rId47"/>
    <p:sldId id="4015" r:id="rId48"/>
    <p:sldId id="2971" r:id="rId49"/>
    <p:sldId id="2973" r:id="rId50"/>
    <p:sldId id="2974" r:id="rId51"/>
    <p:sldId id="2975" r:id="rId52"/>
    <p:sldId id="2976" r:id="rId53"/>
    <p:sldId id="2977" r:id="rId54"/>
    <p:sldId id="4010" r:id="rId55"/>
    <p:sldId id="2978" r:id="rId56"/>
    <p:sldId id="2979" r:id="rId57"/>
    <p:sldId id="2980" r:id="rId58"/>
    <p:sldId id="2981" r:id="rId59"/>
    <p:sldId id="2982" r:id="rId60"/>
    <p:sldId id="2983" r:id="rId61"/>
    <p:sldId id="4011" r:id="rId62"/>
    <p:sldId id="956" r:id="rId63"/>
    <p:sldId id="2984" r:id="rId64"/>
    <p:sldId id="2985" r:id="rId65"/>
    <p:sldId id="2986" r:id="rId66"/>
    <p:sldId id="2987" r:id="rId67"/>
    <p:sldId id="2988" r:id="rId68"/>
    <p:sldId id="2989" r:id="rId69"/>
    <p:sldId id="4004" r:id="rId70"/>
    <p:sldId id="2990" r:id="rId71"/>
    <p:sldId id="3002" r:id="rId72"/>
    <p:sldId id="2991" r:id="rId73"/>
    <p:sldId id="2992" r:id="rId74"/>
    <p:sldId id="2993" r:id="rId75"/>
    <p:sldId id="2994" r:id="rId76"/>
    <p:sldId id="4005" r:id="rId77"/>
    <p:sldId id="4006" r:id="rId78"/>
    <p:sldId id="2969" r:id="rId79"/>
    <p:sldId id="2970" r:id="rId80"/>
    <p:sldId id="4019" r:id="rId81"/>
    <p:sldId id="4020" r:id="rId82"/>
    <p:sldId id="4021" r:id="rId83"/>
    <p:sldId id="4022" r:id="rId84"/>
    <p:sldId id="4023" r:id="rId85"/>
    <p:sldId id="4026" r:id="rId86"/>
    <p:sldId id="4024" r:id="rId87"/>
    <p:sldId id="2879" r:id="rId88"/>
    <p:sldId id="705" r:id="rId89"/>
    <p:sldId id="981" r:id="rId90"/>
    <p:sldId id="2026" r:id="rId91"/>
    <p:sldId id="1284" r:id="rId92"/>
    <p:sldId id="1436" r:id="rId93"/>
    <p:sldId id="1285" r:id="rId94"/>
    <p:sldId id="1450" r:id="rId95"/>
    <p:sldId id="259" r:id="rId96"/>
    <p:sldId id="1438" r:id="rId97"/>
    <p:sldId id="260" r:id="rId98"/>
    <p:sldId id="2031" r:id="rId99"/>
    <p:sldId id="2036" r:id="rId100"/>
    <p:sldId id="1439" r:id="rId101"/>
    <p:sldId id="261" r:id="rId102"/>
    <p:sldId id="1440" r:id="rId103"/>
    <p:sldId id="262" r:id="rId104"/>
    <p:sldId id="1286" r:id="rId105"/>
    <p:sldId id="2025" r:id="rId106"/>
    <p:sldId id="3998" r:id="rId107"/>
    <p:sldId id="3999" r:id="rId108"/>
    <p:sldId id="4000" r:id="rId109"/>
    <p:sldId id="3022" r:id="rId110"/>
    <p:sldId id="1399" r:id="rId111"/>
    <p:sldId id="2956" r:id="rId112"/>
    <p:sldId id="2957" r:id="rId113"/>
    <p:sldId id="1603" r:id="rId114"/>
    <p:sldId id="2027" r:id="rId115"/>
    <p:sldId id="1452" r:id="rId116"/>
    <p:sldId id="1400" r:id="rId117"/>
    <p:sldId id="1219" r:id="rId118"/>
    <p:sldId id="1077" r:id="rId119"/>
    <p:sldId id="2028" r:id="rId120"/>
    <p:sldId id="1435" r:id="rId121"/>
    <p:sldId id="703" r:id="rId122"/>
    <p:sldId id="1076" r:id="rId123"/>
    <p:sldId id="587" r:id="rId1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6F510D-F039-48BF-B5F7-74F5F55022BE}" v="1" dt="2026-11-03T09:20:43.056"/>
    <p1510:client id="{C57EC6DE-BCB9-4D6F-AEF9-2E4D7DC2A055}" v="3" dt="2026-11-03T17:12:16.517"/>
    <p1510:client id="{F7468D30-D25B-43E0-AA61-C1882D3C2B6A}" v="4" dt="2026-11-04T08:40:27.5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49" autoAdjust="0"/>
    <p:restoredTop sz="94660"/>
  </p:normalViewPr>
  <p:slideViewPr>
    <p:cSldViewPr snapToGrid="0">
      <p:cViewPr varScale="1">
        <p:scale>
          <a:sx n="98" d="100"/>
          <a:sy n="98" d="100"/>
        </p:scale>
        <p:origin x="128" y="1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microsoft.com/office/2016/11/relationships/changesInfo" Target="changesInfos/changesInfo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cleto" userId="a76db6c301978307" providerId="LiveId" clId="{BDC27329-5910-4005-872B-9BAF4C62269D}"/>
    <pc:docChg chg="undo custSel addSld delSld modSld sldOrd">
      <pc:chgData name="luis cleto" userId="a76db6c301978307" providerId="LiveId" clId="{BDC27329-5910-4005-872B-9BAF4C62269D}" dt="2026-11-03T17:15:09.646" v="1633" actId="20577"/>
      <pc:docMkLst>
        <pc:docMk/>
      </pc:docMkLst>
      <pc:sldChg chg="modSp add mod modClrScheme chgLayout">
        <pc:chgData name="luis cleto" userId="a76db6c301978307" providerId="LiveId" clId="{BDC27329-5910-4005-872B-9BAF4C62269D}" dt="2026-10-28T19:03:58.987" v="250" actId="700"/>
        <pc:sldMkLst>
          <pc:docMk/>
          <pc:sldMk cId="0" sldId="256"/>
        </pc:sldMkLst>
        <pc:spChg chg="mod ord">
          <ac:chgData name="luis cleto" userId="a76db6c301978307" providerId="LiveId" clId="{BDC27329-5910-4005-872B-9BAF4C62269D}" dt="2026-10-28T19:03:58.987" v="250" actId="700"/>
          <ac:spMkLst>
            <pc:docMk/>
            <pc:sldMk cId="0" sldId="256"/>
            <ac:spMk id="2" creationId="{00000000-0000-0000-0000-000000000000}"/>
          </ac:spMkLst>
        </pc:spChg>
        <pc:spChg chg="mod ord">
          <ac:chgData name="luis cleto" userId="a76db6c301978307" providerId="LiveId" clId="{BDC27329-5910-4005-872B-9BAF4C62269D}" dt="2026-10-28T19:03:58.987" v="250" actId="700"/>
          <ac:spMkLst>
            <pc:docMk/>
            <pc:sldMk cId="0" sldId="256"/>
            <ac:spMk id="3" creationId="{00000000-0000-0000-0000-000000000000}"/>
          </ac:spMkLst>
        </pc:spChg>
        <pc:spChg chg="mod ord">
          <ac:chgData name="luis cleto" userId="a76db6c301978307" providerId="LiveId" clId="{BDC27329-5910-4005-872B-9BAF4C62269D}" dt="2026-10-28T19:03:58.987" v="250" actId="700"/>
          <ac:spMkLst>
            <pc:docMk/>
            <pc:sldMk cId="0" sldId="256"/>
            <ac:spMk id="25" creationId="{00000000-0000-0000-0000-000000000000}"/>
          </ac:spMkLst>
        </pc:spChg>
      </pc:sldChg>
      <pc:sldChg chg="modSp add mod modClrScheme chgLayout">
        <pc:chgData name="luis cleto" userId="a76db6c301978307" providerId="LiveId" clId="{BDC27329-5910-4005-872B-9BAF4C62269D}" dt="2026-10-28T19:03:58.987" v="250" actId="700"/>
        <pc:sldMkLst>
          <pc:docMk/>
          <pc:sldMk cId="0" sldId="257"/>
        </pc:sldMkLst>
        <pc:spChg chg="mod ord">
          <ac:chgData name="luis cleto" userId="a76db6c301978307" providerId="LiveId" clId="{BDC27329-5910-4005-872B-9BAF4C62269D}" dt="2026-10-28T19:03:58.987" v="250" actId="700"/>
          <ac:spMkLst>
            <pc:docMk/>
            <pc:sldMk cId="0" sldId="257"/>
            <ac:spMk id="2" creationId="{00000000-0000-0000-0000-000000000000}"/>
          </ac:spMkLst>
        </pc:spChg>
        <pc:spChg chg="mod ord">
          <ac:chgData name="luis cleto" userId="a76db6c301978307" providerId="LiveId" clId="{BDC27329-5910-4005-872B-9BAF4C62269D}" dt="2026-10-28T19:03:58.987" v="250" actId="700"/>
          <ac:spMkLst>
            <pc:docMk/>
            <pc:sldMk cId="0" sldId="257"/>
            <ac:spMk id="3" creationId="{00000000-0000-0000-0000-000000000000}"/>
          </ac:spMkLst>
        </pc:spChg>
        <pc:spChg chg="mod ord">
          <ac:chgData name="luis cleto" userId="a76db6c301978307" providerId="LiveId" clId="{BDC27329-5910-4005-872B-9BAF4C62269D}" dt="2026-10-28T19:03:58.987" v="250" actId="700"/>
          <ac:spMkLst>
            <pc:docMk/>
            <pc:sldMk cId="0" sldId="257"/>
            <ac:spMk id="39" creationId="{00000000-0000-0000-0000-000000000000}"/>
          </ac:spMkLst>
        </pc:spChg>
      </pc:sldChg>
      <pc:sldChg chg="addSp delSp modSp mod modAnim">
        <pc:chgData name="luis cleto" userId="a76db6c301978307" providerId="LiveId" clId="{BDC27329-5910-4005-872B-9BAF4C62269D}" dt="2026-10-28T18:56:26.836" v="245" actId="1076"/>
        <pc:sldMkLst>
          <pc:docMk/>
          <pc:sldMk cId="2201346774" sldId="258"/>
        </pc:sldMkLst>
        <pc:picChg chg="add mod">
          <ac:chgData name="luis cleto" userId="a76db6c301978307" providerId="LiveId" clId="{BDC27329-5910-4005-872B-9BAF4C62269D}" dt="2026-10-28T18:56:26.836" v="245" actId="1076"/>
          <ac:picMkLst>
            <pc:docMk/>
            <pc:sldMk cId="2201346774" sldId="258"/>
            <ac:picMk id="7" creationId="{F89B511B-3DEC-85FE-D6CE-9BDD8EB589AB}"/>
          </ac:picMkLst>
        </pc:picChg>
      </pc:sldChg>
      <pc:sldChg chg="modSp mod">
        <pc:chgData name="luis cleto" userId="a76db6c301978307" providerId="LiveId" clId="{BDC27329-5910-4005-872B-9BAF4C62269D}" dt="2026-10-28T19:53:57.995" v="905" actId="207"/>
        <pc:sldMkLst>
          <pc:docMk/>
          <pc:sldMk cId="3951272275" sldId="259"/>
        </pc:sldMkLst>
        <pc:spChg chg="mod">
          <ac:chgData name="luis cleto" userId="a76db6c301978307" providerId="LiveId" clId="{BDC27329-5910-4005-872B-9BAF4C62269D}" dt="2026-10-28T19:53:57.995" v="905" actId="207"/>
          <ac:spMkLst>
            <pc:docMk/>
            <pc:sldMk cId="3951272275" sldId="259"/>
            <ac:spMk id="2" creationId="{5AA46F61-8438-623C-470B-020DB9195B56}"/>
          </ac:spMkLst>
        </pc:spChg>
        <pc:spChg chg="mod">
          <ac:chgData name="luis cleto" userId="a76db6c301978307" providerId="LiveId" clId="{BDC27329-5910-4005-872B-9BAF4C62269D}" dt="2026-10-28T19:53:50.394" v="904" actId="207"/>
          <ac:spMkLst>
            <pc:docMk/>
            <pc:sldMk cId="3951272275" sldId="259"/>
            <ac:spMk id="4" creationId="{B7F7A24A-4471-6E1C-145B-EB637B8915BF}"/>
          </ac:spMkLst>
        </pc:spChg>
      </pc:sldChg>
      <pc:sldChg chg="modSp mod">
        <pc:chgData name="luis cleto" userId="a76db6c301978307" providerId="LiveId" clId="{BDC27329-5910-4005-872B-9BAF4C62269D}" dt="2026-10-28T19:54:44.206" v="908" actId="207"/>
        <pc:sldMkLst>
          <pc:docMk/>
          <pc:sldMk cId="3651590139" sldId="260"/>
        </pc:sldMkLst>
        <pc:spChg chg="mod">
          <ac:chgData name="luis cleto" userId="a76db6c301978307" providerId="LiveId" clId="{BDC27329-5910-4005-872B-9BAF4C62269D}" dt="2026-10-28T19:54:33.110" v="907" actId="207"/>
          <ac:spMkLst>
            <pc:docMk/>
            <pc:sldMk cId="3651590139" sldId="260"/>
            <ac:spMk id="2" creationId="{91B847A5-36F1-00AC-433A-A3F4D9C7FC09}"/>
          </ac:spMkLst>
        </pc:spChg>
        <pc:spChg chg="mod">
          <ac:chgData name="luis cleto" userId="a76db6c301978307" providerId="LiveId" clId="{BDC27329-5910-4005-872B-9BAF4C62269D}" dt="2026-10-28T19:54:44.206" v="908" actId="207"/>
          <ac:spMkLst>
            <pc:docMk/>
            <pc:sldMk cId="3651590139" sldId="260"/>
            <ac:spMk id="4" creationId="{B7B8AE50-ABB3-10C9-6AF0-AB92ED19A376}"/>
          </ac:spMkLst>
        </pc:spChg>
      </pc:sldChg>
      <pc:sldChg chg="modSp mod">
        <pc:chgData name="luis cleto" userId="a76db6c301978307" providerId="LiveId" clId="{BDC27329-5910-4005-872B-9BAF4C62269D}" dt="2026-10-28T19:57:17.562" v="922" actId="1076"/>
        <pc:sldMkLst>
          <pc:docMk/>
          <pc:sldMk cId="3228809894" sldId="262"/>
        </pc:sldMkLst>
        <pc:spChg chg="mod">
          <ac:chgData name="luis cleto" userId="a76db6c301978307" providerId="LiveId" clId="{BDC27329-5910-4005-872B-9BAF4C62269D}" dt="2026-10-28T19:57:17.562" v="922" actId="1076"/>
          <ac:spMkLst>
            <pc:docMk/>
            <pc:sldMk cId="3228809894" sldId="262"/>
            <ac:spMk id="5" creationId="{7793AB87-184A-4E9E-46DA-41B31BECFA64}"/>
          </ac:spMkLst>
        </pc:spChg>
      </pc:sldChg>
      <pc:sldChg chg="addSp delSp modSp mod">
        <pc:chgData name="luis cleto" userId="a76db6c301978307" providerId="LiveId" clId="{BDC27329-5910-4005-872B-9BAF4C62269D}" dt="2026-11-03T17:14:53.258" v="1631" actId="20577"/>
        <pc:sldMkLst>
          <pc:docMk/>
          <pc:sldMk cId="2497697503" sldId="584"/>
        </pc:sldMkLst>
        <pc:spChg chg="mod">
          <ac:chgData name="luis cleto" userId="a76db6c301978307" providerId="LiveId" clId="{BDC27329-5910-4005-872B-9BAF4C62269D}" dt="2026-10-28T19:12:24.678" v="277" actId="1076"/>
          <ac:spMkLst>
            <pc:docMk/>
            <pc:sldMk cId="2497697503" sldId="584"/>
            <ac:spMk id="2" creationId="{168036BC-9A7D-41BB-8BC4-49C4C80663E1}"/>
          </ac:spMkLst>
        </pc:spChg>
        <pc:spChg chg="mod">
          <ac:chgData name="luis cleto" userId="a76db6c301978307" providerId="LiveId" clId="{BDC27329-5910-4005-872B-9BAF4C62269D}" dt="2026-10-28T19:13:27.353" v="282" actId="1076"/>
          <ac:spMkLst>
            <pc:docMk/>
            <pc:sldMk cId="2497697503" sldId="584"/>
            <ac:spMk id="3" creationId="{F48D5D6B-20C6-436E-B7C5-751BD9CCB7A0}"/>
          </ac:spMkLst>
        </pc:spChg>
        <pc:spChg chg="mod">
          <ac:chgData name="luis cleto" userId="a76db6c301978307" providerId="LiveId" clId="{BDC27329-5910-4005-872B-9BAF4C62269D}" dt="2026-11-03T17:14:53.258" v="1631" actId="20577"/>
          <ac:spMkLst>
            <pc:docMk/>
            <pc:sldMk cId="2497697503" sldId="584"/>
            <ac:spMk id="5" creationId="{1F8557FA-77D2-C42C-611C-08D6CA054784}"/>
          </ac:spMkLst>
        </pc:spChg>
        <pc:picChg chg="add mod">
          <ac:chgData name="luis cleto" userId="a76db6c301978307" providerId="LiveId" clId="{BDC27329-5910-4005-872B-9BAF4C62269D}" dt="2026-10-28T19:14:02.713" v="288" actId="1076"/>
          <ac:picMkLst>
            <pc:docMk/>
            <pc:sldMk cId="2497697503" sldId="584"/>
            <ac:picMk id="8" creationId="{E16E599E-915E-3ED4-3B81-38C15FF2325E}"/>
          </ac:picMkLst>
        </pc:picChg>
      </pc:sldChg>
      <pc:sldChg chg="addSp mod">
        <pc:chgData name="luis cleto" userId="a76db6c301978307" providerId="LiveId" clId="{BDC27329-5910-4005-872B-9BAF4C62269D}" dt="2026-10-26T12:45:12.135" v="57" actId="22"/>
        <pc:sldMkLst>
          <pc:docMk/>
          <pc:sldMk cId="914472835" sldId="828"/>
        </pc:sldMkLst>
        <pc:spChg chg="add">
          <ac:chgData name="luis cleto" userId="a76db6c301978307" providerId="LiveId" clId="{BDC27329-5910-4005-872B-9BAF4C62269D}" dt="2026-10-26T12:45:12.135" v="57" actId="22"/>
          <ac:spMkLst>
            <pc:docMk/>
            <pc:sldMk cId="914472835" sldId="828"/>
            <ac:spMk id="5" creationId="{8EEF7F94-C3A8-BBA1-8398-8E1AD344824C}"/>
          </ac:spMkLst>
        </pc:spChg>
      </pc:sldChg>
      <pc:sldChg chg="ord">
        <pc:chgData name="luis cleto" userId="a76db6c301978307" providerId="LiveId" clId="{BDC27329-5910-4005-872B-9BAF4C62269D}" dt="2026-10-26T12:40:35.017" v="9"/>
        <pc:sldMkLst>
          <pc:docMk/>
          <pc:sldMk cId="2118069707" sldId="829"/>
        </pc:sldMkLst>
      </pc:sldChg>
      <pc:sldChg chg="addSp delSp modSp mod">
        <pc:chgData name="luis cleto" userId="a76db6c301978307" providerId="LiveId" clId="{BDC27329-5910-4005-872B-9BAF4C62269D}" dt="2026-10-28T19:45:22.542" v="828" actId="207"/>
        <pc:sldMkLst>
          <pc:docMk/>
          <pc:sldMk cId="3860737581" sldId="956"/>
        </pc:sldMkLst>
        <pc:spChg chg="add mod">
          <ac:chgData name="luis cleto" userId="a76db6c301978307" providerId="LiveId" clId="{BDC27329-5910-4005-872B-9BAF4C62269D}" dt="2026-10-28T19:44:53.044" v="822" actId="1076"/>
          <ac:spMkLst>
            <pc:docMk/>
            <pc:sldMk cId="3860737581" sldId="956"/>
            <ac:spMk id="6" creationId="{29C4AACD-37CB-94A2-4924-40D17EAFE1E3}"/>
          </ac:spMkLst>
        </pc:spChg>
        <pc:spChg chg="add mod">
          <ac:chgData name="luis cleto" userId="a76db6c301978307" providerId="LiveId" clId="{BDC27329-5910-4005-872B-9BAF4C62269D}" dt="2026-10-28T19:45:22.542" v="828" actId="207"/>
          <ac:spMkLst>
            <pc:docMk/>
            <pc:sldMk cId="3860737581" sldId="956"/>
            <ac:spMk id="7" creationId="{C1304E92-27CB-D7BB-0DFC-E9C0EDEBC4A4}"/>
          </ac:spMkLst>
        </pc:spChg>
        <pc:picChg chg="add del mod">
          <ac:chgData name="luis cleto" userId="a76db6c301978307" providerId="LiveId" clId="{BDC27329-5910-4005-872B-9BAF4C62269D}" dt="2026-10-28T19:44:37.764" v="820" actId="14100"/>
          <ac:picMkLst>
            <pc:docMk/>
            <pc:sldMk cId="3860737581" sldId="956"/>
            <ac:picMk id="157698" creationId="{0EE001AB-69E8-4A53-83C4-D608B803A5B6}"/>
          </ac:picMkLst>
        </pc:picChg>
      </pc:sldChg>
      <pc:sldChg chg="modSp mod">
        <pc:chgData name="luis cleto" userId="a76db6c301978307" providerId="LiveId" clId="{BDC27329-5910-4005-872B-9BAF4C62269D}" dt="2026-10-28T19:54:15.156" v="906" actId="207"/>
        <pc:sldMkLst>
          <pc:docMk/>
          <pc:sldMk cId="2709470260" sldId="1285"/>
        </pc:sldMkLst>
        <pc:spChg chg="mod">
          <ac:chgData name="luis cleto" userId="a76db6c301978307" providerId="LiveId" clId="{BDC27329-5910-4005-872B-9BAF4C62269D}" dt="2026-10-28T19:54:15.156" v="906" actId="207"/>
          <ac:spMkLst>
            <pc:docMk/>
            <pc:sldMk cId="2709470260" sldId="1285"/>
            <ac:spMk id="12" creationId="{85A60BFB-EA0B-079A-F26F-C3D148C50CAF}"/>
          </ac:spMkLst>
        </pc:spChg>
      </pc:sldChg>
      <pc:sldChg chg="modSp mod">
        <pc:chgData name="luis cleto" userId="a76db6c301978307" providerId="LiveId" clId="{BDC27329-5910-4005-872B-9BAF4C62269D}" dt="2026-10-28T19:56:58.738" v="921" actId="207"/>
        <pc:sldMkLst>
          <pc:docMk/>
          <pc:sldMk cId="1107079152" sldId="1436"/>
        </pc:sldMkLst>
        <pc:spChg chg="mod">
          <ac:chgData name="luis cleto" userId="a76db6c301978307" providerId="LiveId" clId="{BDC27329-5910-4005-872B-9BAF4C62269D}" dt="2026-10-28T19:56:58.738" v="921" actId="207"/>
          <ac:spMkLst>
            <pc:docMk/>
            <pc:sldMk cId="1107079152" sldId="1436"/>
            <ac:spMk id="2" creationId="{59DE2A03-0AE3-6408-773A-820CAC809ABA}"/>
          </ac:spMkLst>
        </pc:spChg>
        <pc:spChg chg="mod">
          <ac:chgData name="luis cleto" userId="a76db6c301978307" providerId="LiveId" clId="{BDC27329-5910-4005-872B-9BAF4C62269D}" dt="2026-10-28T19:52:38.522" v="897" actId="1076"/>
          <ac:spMkLst>
            <pc:docMk/>
            <pc:sldMk cId="1107079152" sldId="1436"/>
            <ac:spMk id="3" creationId="{67B8B877-C914-759F-D7EA-A5BEF05EB6E2}"/>
          </ac:spMkLst>
        </pc:spChg>
      </pc:sldChg>
      <pc:sldChg chg="modSp mod">
        <pc:chgData name="luis cleto" userId="a76db6c301978307" providerId="LiveId" clId="{BDC27329-5910-4005-872B-9BAF4C62269D}" dt="2026-10-28T19:56:41.844" v="919" actId="207"/>
        <pc:sldMkLst>
          <pc:docMk/>
          <pc:sldMk cId="3129582182" sldId="1438"/>
        </pc:sldMkLst>
        <pc:spChg chg="mod">
          <ac:chgData name="luis cleto" userId="a76db6c301978307" providerId="LiveId" clId="{BDC27329-5910-4005-872B-9BAF4C62269D}" dt="2026-10-28T19:56:41.844" v="919" actId="207"/>
          <ac:spMkLst>
            <pc:docMk/>
            <pc:sldMk cId="3129582182" sldId="1438"/>
            <ac:spMk id="2" creationId="{59DE2A03-0AE3-6408-773A-820CAC809ABA}"/>
          </ac:spMkLst>
        </pc:spChg>
        <pc:spChg chg="mod">
          <ac:chgData name="luis cleto" userId="a76db6c301978307" providerId="LiveId" clId="{BDC27329-5910-4005-872B-9BAF4C62269D}" dt="2026-10-28T19:53:28.093" v="903" actId="1076"/>
          <ac:spMkLst>
            <pc:docMk/>
            <pc:sldMk cId="3129582182" sldId="1438"/>
            <ac:spMk id="3" creationId="{67B8B877-C914-759F-D7EA-A5BEF05EB6E2}"/>
          </ac:spMkLst>
        </pc:spChg>
      </pc:sldChg>
      <pc:sldChg chg="modSp mod">
        <pc:chgData name="luis cleto" userId="a76db6c301978307" providerId="LiveId" clId="{BDC27329-5910-4005-872B-9BAF4C62269D}" dt="2026-10-28T19:56:33.264" v="918" actId="207"/>
        <pc:sldMkLst>
          <pc:docMk/>
          <pc:sldMk cId="2499796016" sldId="1439"/>
        </pc:sldMkLst>
        <pc:spChg chg="mod">
          <ac:chgData name="luis cleto" userId="a76db6c301978307" providerId="LiveId" clId="{BDC27329-5910-4005-872B-9BAF4C62269D}" dt="2026-10-28T19:56:33.264" v="918" actId="207"/>
          <ac:spMkLst>
            <pc:docMk/>
            <pc:sldMk cId="2499796016" sldId="1439"/>
            <ac:spMk id="2" creationId="{59DE2A03-0AE3-6408-773A-820CAC809ABA}"/>
          </ac:spMkLst>
        </pc:spChg>
        <pc:spChg chg="mod">
          <ac:chgData name="luis cleto" userId="a76db6c301978307" providerId="LiveId" clId="{BDC27329-5910-4005-872B-9BAF4C62269D}" dt="2026-10-28T19:55:57.145" v="915" actId="1076"/>
          <ac:spMkLst>
            <pc:docMk/>
            <pc:sldMk cId="2499796016" sldId="1439"/>
            <ac:spMk id="3" creationId="{67B8B877-C914-759F-D7EA-A5BEF05EB6E2}"/>
          </ac:spMkLst>
        </pc:spChg>
      </pc:sldChg>
      <pc:sldChg chg="modSp mod">
        <pc:chgData name="luis cleto" userId="a76db6c301978307" providerId="LiveId" clId="{BDC27329-5910-4005-872B-9BAF4C62269D}" dt="2026-10-28T19:56:22.588" v="917" actId="207"/>
        <pc:sldMkLst>
          <pc:docMk/>
          <pc:sldMk cId="2272509837" sldId="1440"/>
        </pc:sldMkLst>
        <pc:spChg chg="mod">
          <ac:chgData name="luis cleto" userId="a76db6c301978307" providerId="LiveId" clId="{BDC27329-5910-4005-872B-9BAF4C62269D}" dt="2026-10-28T19:56:22.588" v="917" actId="207"/>
          <ac:spMkLst>
            <pc:docMk/>
            <pc:sldMk cId="2272509837" sldId="1440"/>
            <ac:spMk id="2" creationId="{59DE2A03-0AE3-6408-773A-820CAC809ABA}"/>
          </ac:spMkLst>
        </pc:spChg>
        <pc:spChg chg="mod">
          <ac:chgData name="luis cleto" userId="a76db6c301978307" providerId="LiveId" clId="{BDC27329-5910-4005-872B-9BAF4C62269D}" dt="2026-10-28T19:56:10.961" v="916" actId="21"/>
          <ac:spMkLst>
            <pc:docMk/>
            <pc:sldMk cId="2272509837" sldId="1440"/>
            <ac:spMk id="3" creationId="{67B8B877-C914-759F-D7EA-A5BEF05EB6E2}"/>
          </ac:spMkLst>
        </pc:spChg>
      </pc:sldChg>
      <pc:sldChg chg="modSp mod">
        <pc:chgData name="luis cleto" userId="a76db6c301978307" providerId="LiveId" clId="{BDC27329-5910-4005-872B-9BAF4C62269D}" dt="2026-10-28T19:56:50.216" v="920" actId="207"/>
        <pc:sldMkLst>
          <pc:docMk/>
          <pc:sldMk cId="3905760842" sldId="1450"/>
        </pc:sldMkLst>
        <pc:spChg chg="mod">
          <ac:chgData name="luis cleto" userId="a76db6c301978307" providerId="LiveId" clId="{BDC27329-5910-4005-872B-9BAF4C62269D}" dt="2026-10-28T19:56:50.216" v="920" actId="207"/>
          <ac:spMkLst>
            <pc:docMk/>
            <pc:sldMk cId="3905760842" sldId="1450"/>
            <ac:spMk id="2" creationId="{59DE2A03-0AE3-6408-773A-820CAC809ABA}"/>
          </ac:spMkLst>
        </pc:spChg>
        <pc:spChg chg="mod">
          <ac:chgData name="luis cleto" userId="a76db6c301978307" providerId="LiveId" clId="{BDC27329-5910-4005-872B-9BAF4C62269D}" dt="2026-10-28T19:53:02.403" v="900" actId="1076"/>
          <ac:spMkLst>
            <pc:docMk/>
            <pc:sldMk cId="3905760842" sldId="1450"/>
            <ac:spMk id="3" creationId="{67B8B877-C914-759F-D7EA-A5BEF05EB6E2}"/>
          </ac:spMkLst>
        </pc:spChg>
      </pc:sldChg>
      <pc:sldChg chg="modSp mod">
        <pc:chgData name="luis cleto" userId="a76db6c301978307" providerId="LiveId" clId="{BDC27329-5910-4005-872B-9BAF4C62269D}" dt="2026-10-28T19:55:07.609" v="910" actId="207"/>
        <pc:sldMkLst>
          <pc:docMk/>
          <pc:sldMk cId="2109183699" sldId="2031"/>
        </pc:sldMkLst>
        <pc:spChg chg="mod">
          <ac:chgData name="luis cleto" userId="a76db6c301978307" providerId="LiveId" clId="{BDC27329-5910-4005-872B-9BAF4C62269D}" dt="2026-10-28T19:55:07.609" v="910" actId="207"/>
          <ac:spMkLst>
            <pc:docMk/>
            <pc:sldMk cId="2109183699" sldId="2031"/>
            <ac:spMk id="3" creationId="{4D99BB07-5703-0B2D-671A-F7BEF694FFE2}"/>
          </ac:spMkLst>
        </pc:spChg>
      </pc:sldChg>
      <pc:sldChg chg="modSp mod">
        <pc:chgData name="luis cleto" userId="a76db6c301978307" providerId="LiveId" clId="{BDC27329-5910-4005-872B-9BAF4C62269D}" dt="2026-10-28T19:55:27.858" v="912" actId="207"/>
        <pc:sldMkLst>
          <pc:docMk/>
          <pc:sldMk cId="2455261292" sldId="2036"/>
        </pc:sldMkLst>
        <pc:spChg chg="mod">
          <ac:chgData name="luis cleto" userId="a76db6c301978307" providerId="LiveId" clId="{BDC27329-5910-4005-872B-9BAF4C62269D}" dt="2026-10-28T19:55:27.858" v="912" actId="207"/>
          <ac:spMkLst>
            <pc:docMk/>
            <pc:sldMk cId="2455261292" sldId="2036"/>
            <ac:spMk id="3" creationId="{A26AE4F9-722A-E360-2CD5-974B512C3B2D}"/>
          </ac:spMkLst>
        </pc:spChg>
      </pc:sldChg>
      <pc:sldChg chg="modSp mod ord">
        <pc:chgData name="luis cleto" userId="a76db6c301978307" providerId="LiveId" clId="{BDC27329-5910-4005-872B-9BAF4C62269D}" dt="2026-11-02T20:54:33.643" v="1537" actId="20577"/>
        <pc:sldMkLst>
          <pc:docMk/>
          <pc:sldMk cId="2071780685" sldId="2037"/>
        </pc:sldMkLst>
        <pc:spChg chg="mod">
          <ac:chgData name="luis cleto" userId="a76db6c301978307" providerId="LiveId" clId="{BDC27329-5910-4005-872B-9BAF4C62269D}" dt="2026-10-28T19:11:43.878" v="275" actId="207"/>
          <ac:spMkLst>
            <pc:docMk/>
            <pc:sldMk cId="2071780685" sldId="2037"/>
            <ac:spMk id="3" creationId="{F6BC61B3-068E-3BE6-F56D-98DAEEB44DC2}"/>
          </ac:spMkLst>
        </pc:spChg>
        <pc:spChg chg="mod">
          <ac:chgData name="luis cleto" userId="a76db6c301978307" providerId="LiveId" clId="{BDC27329-5910-4005-872B-9BAF4C62269D}" dt="2026-11-02T20:54:06.173" v="1528" actId="20577"/>
          <ac:spMkLst>
            <pc:docMk/>
            <pc:sldMk cId="2071780685" sldId="2037"/>
            <ac:spMk id="4" creationId="{7BF30E75-55A7-4CAB-C945-9C5C3957211B}"/>
          </ac:spMkLst>
        </pc:spChg>
        <pc:spChg chg="mod">
          <ac:chgData name="luis cleto" userId="a76db6c301978307" providerId="LiveId" clId="{BDC27329-5910-4005-872B-9BAF4C62269D}" dt="2026-11-02T20:54:33.643" v="1537" actId="20577"/>
          <ac:spMkLst>
            <pc:docMk/>
            <pc:sldMk cId="2071780685" sldId="2037"/>
            <ac:spMk id="7" creationId="{885F1114-3B3A-889B-BA0C-D244583B7056}"/>
          </ac:spMkLst>
        </pc:spChg>
      </pc:sldChg>
      <pc:sldChg chg="addSp modSp mod chgLayout">
        <pc:chgData name="luis cleto" userId="a76db6c301978307" providerId="LiveId" clId="{BDC27329-5910-4005-872B-9BAF4C62269D}" dt="2026-11-02T20:51:33.437" v="1496" actId="1076"/>
        <pc:sldMkLst>
          <pc:docMk/>
          <pc:sldMk cId="2815100953" sldId="2759"/>
        </pc:sldMkLst>
        <pc:spChg chg="mod ord">
          <ac:chgData name="luis cleto" userId="a76db6c301978307" providerId="LiveId" clId="{BDC27329-5910-4005-872B-9BAF4C62269D}" dt="2026-11-02T20:40:17.421" v="930" actId="700"/>
          <ac:spMkLst>
            <pc:docMk/>
            <pc:sldMk cId="2815100953" sldId="2759"/>
            <ac:spMk id="2" creationId="{9AE9F362-8D78-E4A4-5E8F-B9AF2EE777DC}"/>
          </ac:spMkLst>
        </pc:spChg>
        <pc:spChg chg="mod">
          <ac:chgData name="luis cleto" userId="a76db6c301978307" providerId="LiveId" clId="{BDC27329-5910-4005-872B-9BAF4C62269D}" dt="2026-10-28T19:11:23.379" v="273" actId="20577"/>
          <ac:spMkLst>
            <pc:docMk/>
            <pc:sldMk cId="2815100953" sldId="2759"/>
            <ac:spMk id="5" creationId="{7656E6E2-2E38-34AA-465A-47289C027EE3}"/>
          </ac:spMkLst>
        </pc:spChg>
        <pc:spChg chg="add mod">
          <ac:chgData name="luis cleto" userId="a76db6c301978307" providerId="LiveId" clId="{BDC27329-5910-4005-872B-9BAF4C62269D}" dt="2026-11-02T20:51:33.437" v="1496" actId="1076"/>
          <ac:spMkLst>
            <pc:docMk/>
            <pc:sldMk cId="2815100953" sldId="2759"/>
            <ac:spMk id="6" creationId="{F2E7669F-4CCA-4F7F-4CDD-4C850BA6DA2A}"/>
          </ac:spMkLst>
        </pc:spChg>
        <pc:spChg chg="mod">
          <ac:chgData name="luis cleto" userId="a76db6c301978307" providerId="LiveId" clId="{BDC27329-5910-4005-872B-9BAF4C62269D}" dt="2026-11-02T20:40:21.092" v="931" actId="1076"/>
          <ac:spMkLst>
            <pc:docMk/>
            <pc:sldMk cId="2815100953" sldId="2759"/>
            <ac:spMk id="7" creationId="{899DE05E-4B72-EEFD-F6E3-F3757BA0BDA8}"/>
          </ac:spMkLst>
        </pc:spChg>
        <pc:picChg chg="mod">
          <ac:chgData name="luis cleto" userId="a76db6c301978307" providerId="LiveId" clId="{BDC27329-5910-4005-872B-9BAF4C62269D}" dt="2026-10-28T19:11:28.807" v="274" actId="1076"/>
          <ac:picMkLst>
            <pc:docMk/>
            <pc:sldMk cId="2815100953" sldId="2759"/>
            <ac:picMk id="3" creationId="{90BCEE22-7781-54C6-531B-DCB7D60BBF70}"/>
          </ac:picMkLst>
        </pc:picChg>
      </pc:sldChg>
      <pc:sldChg chg="addSp modSp mod">
        <pc:chgData name="luis cleto" userId="a76db6c301978307" providerId="LiveId" clId="{BDC27329-5910-4005-872B-9BAF4C62269D}" dt="2026-11-03T17:14:05.138" v="1625" actId="20577"/>
        <pc:sldMkLst>
          <pc:docMk/>
          <pc:sldMk cId="317172402" sldId="2879"/>
        </pc:sldMkLst>
        <pc:spChg chg="mod">
          <ac:chgData name="luis cleto" userId="a76db6c301978307" providerId="LiveId" clId="{BDC27329-5910-4005-872B-9BAF4C62269D}" dt="2026-10-28T19:50:46.030" v="883" actId="1076"/>
          <ac:spMkLst>
            <pc:docMk/>
            <pc:sldMk cId="317172402" sldId="2879"/>
            <ac:spMk id="6" creationId="{D0FE94C5-9113-18EC-CCFE-C76103B802B7}"/>
          </ac:spMkLst>
        </pc:spChg>
        <pc:spChg chg="mod">
          <ac:chgData name="luis cleto" userId="a76db6c301978307" providerId="LiveId" clId="{BDC27329-5910-4005-872B-9BAF4C62269D}" dt="2026-11-03T17:14:05.138" v="1625" actId="20577"/>
          <ac:spMkLst>
            <pc:docMk/>
            <pc:sldMk cId="317172402" sldId="2879"/>
            <ac:spMk id="7" creationId="{1AFCD22D-C44E-6A3C-9A5D-E0B4C06402B7}"/>
          </ac:spMkLst>
        </pc:spChg>
        <pc:spChg chg="mod">
          <ac:chgData name="luis cleto" userId="a76db6c301978307" providerId="LiveId" clId="{BDC27329-5910-4005-872B-9BAF4C62269D}" dt="2026-10-28T19:50:56.553" v="885" actId="1076"/>
          <ac:spMkLst>
            <pc:docMk/>
            <pc:sldMk cId="317172402" sldId="2879"/>
            <ac:spMk id="8" creationId="{5B2E6D19-7E7E-CA44-EBCC-85B99E2D626D}"/>
          </ac:spMkLst>
        </pc:spChg>
        <pc:spChg chg="add mod">
          <ac:chgData name="luis cleto" userId="a76db6c301978307" providerId="LiveId" clId="{BDC27329-5910-4005-872B-9BAF4C62269D}" dt="2026-10-28T19:51:28.879" v="892" actId="1076"/>
          <ac:spMkLst>
            <pc:docMk/>
            <pc:sldMk cId="317172402" sldId="2879"/>
            <ac:spMk id="10" creationId="{6C379239-252B-D7DA-A29E-ECB3C4752A66}"/>
          </ac:spMkLst>
        </pc:spChg>
        <pc:spChg chg="add mod">
          <ac:chgData name="luis cleto" userId="a76db6c301978307" providerId="LiveId" clId="{BDC27329-5910-4005-872B-9BAF4C62269D}" dt="2026-10-28T19:52:01.592" v="895" actId="1076"/>
          <ac:spMkLst>
            <pc:docMk/>
            <pc:sldMk cId="317172402" sldId="2879"/>
            <ac:spMk id="12" creationId="{E9BE74A5-4E9D-2535-D7D5-C0048B1F9E5A}"/>
          </ac:spMkLst>
        </pc:spChg>
        <pc:picChg chg="mod">
          <ac:chgData name="luis cleto" userId="a76db6c301978307" providerId="LiveId" clId="{BDC27329-5910-4005-872B-9BAF4C62269D}" dt="2026-10-28T19:50:35.178" v="881" actId="14100"/>
          <ac:picMkLst>
            <pc:docMk/>
            <pc:sldMk cId="317172402" sldId="2879"/>
            <ac:picMk id="2" creationId="{FD5EC9B2-AA98-A376-9C7F-7A80FF58FDD8}"/>
          </ac:picMkLst>
        </pc:picChg>
        <pc:picChg chg="mod">
          <ac:chgData name="luis cleto" userId="a76db6c301978307" providerId="LiveId" clId="{BDC27329-5910-4005-872B-9BAF4C62269D}" dt="2026-10-28T19:50:40.881" v="882" actId="1076"/>
          <ac:picMkLst>
            <pc:docMk/>
            <pc:sldMk cId="317172402" sldId="2879"/>
            <ac:picMk id="3" creationId="{DADC04C7-A353-CBC1-6E11-DCD680F7C628}"/>
          </ac:picMkLst>
        </pc:picChg>
        <pc:picChg chg="mod">
          <ac:chgData name="luis cleto" userId="a76db6c301978307" providerId="LiveId" clId="{BDC27329-5910-4005-872B-9BAF4C62269D}" dt="2026-10-28T19:50:51.427" v="884" actId="1076"/>
          <ac:picMkLst>
            <pc:docMk/>
            <pc:sldMk cId="317172402" sldId="2879"/>
            <ac:picMk id="4" creationId="{9C622D30-5E98-B740-8406-0FF31C8B9FA7}"/>
          </ac:picMkLst>
        </pc:picChg>
      </pc:sldChg>
      <pc:sldChg chg="modSp mod">
        <pc:chgData name="luis cleto" userId="a76db6c301978307" providerId="LiveId" clId="{BDC27329-5910-4005-872B-9BAF4C62269D}" dt="2026-10-26T12:40:56.414" v="11" actId="207"/>
        <pc:sldMkLst>
          <pc:docMk/>
          <pc:sldMk cId="2311321794" sldId="2958"/>
        </pc:sldMkLst>
        <pc:spChg chg="mod">
          <ac:chgData name="luis cleto" userId="a76db6c301978307" providerId="LiveId" clId="{BDC27329-5910-4005-872B-9BAF4C62269D}" dt="2026-10-26T12:40:56.414" v="11" actId="207"/>
          <ac:spMkLst>
            <pc:docMk/>
            <pc:sldMk cId="2311321794" sldId="2958"/>
            <ac:spMk id="3" creationId="{B37E360A-9D10-4E47-8040-2601270BF6C6}"/>
          </ac:spMkLst>
        </pc:spChg>
        <pc:spChg chg="mod">
          <ac:chgData name="luis cleto" userId="a76db6c301978307" providerId="LiveId" clId="{BDC27329-5910-4005-872B-9BAF4C62269D}" dt="2026-10-26T12:40:48.985" v="10" actId="207"/>
          <ac:spMkLst>
            <pc:docMk/>
            <pc:sldMk cId="2311321794" sldId="2958"/>
            <ac:spMk id="4" creationId="{313781C5-6B66-0697-E1C8-E03EEAE61618}"/>
          </ac:spMkLst>
        </pc:spChg>
      </pc:sldChg>
      <pc:sldChg chg="modSp mod">
        <pc:chgData name="luis cleto" userId="a76db6c301978307" providerId="LiveId" clId="{BDC27329-5910-4005-872B-9BAF4C62269D}" dt="2026-10-26T12:41:17.015" v="13" actId="207"/>
        <pc:sldMkLst>
          <pc:docMk/>
          <pc:sldMk cId="3863827217" sldId="2959"/>
        </pc:sldMkLst>
        <pc:spChg chg="mod">
          <ac:chgData name="luis cleto" userId="a76db6c301978307" providerId="LiveId" clId="{BDC27329-5910-4005-872B-9BAF4C62269D}" dt="2026-10-26T12:41:17.015" v="13" actId="207"/>
          <ac:spMkLst>
            <pc:docMk/>
            <pc:sldMk cId="3863827217" sldId="2959"/>
            <ac:spMk id="3" creationId="{AF47A5E3-15DD-16FA-1C4F-AF345DA5EC40}"/>
          </ac:spMkLst>
        </pc:spChg>
      </pc:sldChg>
      <pc:sldChg chg="modSp mod">
        <pc:chgData name="luis cleto" userId="a76db6c301978307" providerId="LiveId" clId="{BDC27329-5910-4005-872B-9BAF4C62269D}" dt="2026-10-26T12:41:09.660" v="12" actId="207"/>
        <pc:sldMkLst>
          <pc:docMk/>
          <pc:sldMk cId="1106590963" sldId="2961"/>
        </pc:sldMkLst>
        <pc:spChg chg="mod">
          <ac:chgData name="luis cleto" userId="a76db6c301978307" providerId="LiveId" clId="{BDC27329-5910-4005-872B-9BAF4C62269D}" dt="2026-10-26T12:41:09.660" v="12" actId="207"/>
          <ac:spMkLst>
            <pc:docMk/>
            <pc:sldMk cId="1106590963" sldId="2961"/>
            <ac:spMk id="3" creationId="{FE7D01FC-3A2E-6AFD-56E1-4335068C7423}"/>
          </ac:spMkLst>
        </pc:spChg>
      </pc:sldChg>
      <pc:sldChg chg="addSp mod">
        <pc:chgData name="luis cleto" userId="a76db6c301978307" providerId="LiveId" clId="{BDC27329-5910-4005-872B-9BAF4C62269D}" dt="2026-10-28T19:49:14.423" v="870" actId="22"/>
        <pc:sldMkLst>
          <pc:docMk/>
          <pc:sldMk cId="3894133087" sldId="2969"/>
        </pc:sldMkLst>
        <pc:spChg chg="add">
          <ac:chgData name="luis cleto" userId="a76db6c301978307" providerId="LiveId" clId="{BDC27329-5910-4005-872B-9BAF4C62269D}" dt="2026-10-28T19:49:14.423" v="870" actId="22"/>
          <ac:spMkLst>
            <pc:docMk/>
            <pc:sldMk cId="3894133087" sldId="2969"/>
            <ac:spMk id="7" creationId="{559A08E3-E010-1545-8F61-4DCFE0E7C001}"/>
          </ac:spMkLst>
        </pc:spChg>
      </pc:sldChg>
      <pc:sldChg chg="addSp modSp mod">
        <pc:chgData name="luis cleto" userId="a76db6c301978307" providerId="LiveId" clId="{BDC27329-5910-4005-872B-9BAF4C62269D}" dt="2026-10-28T19:50:02.969" v="876" actId="1076"/>
        <pc:sldMkLst>
          <pc:docMk/>
          <pc:sldMk cId="812572026" sldId="2970"/>
        </pc:sldMkLst>
        <pc:spChg chg="add">
          <ac:chgData name="luis cleto" userId="a76db6c301978307" providerId="LiveId" clId="{BDC27329-5910-4005-872B-9BAF4C62269D}" dt="2026-10-28T19:49:27.245" v="871" actId="22"/>
          <ac:spMkLst>
            <pc:docMk/>
            <pc:sldMk cId="812572026" sldId="2970"/>
            <ac:spMk id="9" creationId="{02352EBA-E3F1-AFA9-00B2-3094C68D1E8B}"/>
          </ac:spMkLst>
        </pc:spChg>
        <pc:spChg chg="add mod">
          <ac:chgData name="luis cleto" userId="a76db6c301978307" providerId="LiveId" clId="{BDC27329-5910-4005-872B-9BAF4C62269D}" dt="2026-10-28T19:50:02.969" v="876" actId="1076"/>
          <ac:spMkLst>
            <pc:docMk/>
            <pc:sldMk cId="812572026" sldId="2970"/>
            <ac:spMk id="12" creationId="{1BCF1CE2-0B30-91FB-95C4-7985BEDB4445}"/>
          </ac:spMkLst>
        </pc:spChg>
      </pc:sldChg>
      <pc:sldChg chg="addSp delSp modSp mod">
        <pc:chgData name="luis cleto" userId="a76db6c301978307" providerId="LiveId" clId="{BDC27329-5910-4005-872B-9BAF4C62269D}" dt="2026-10-28T19:29:56.941" v="747" actId="1076"/>
        <pc:sldMkLst>
          <pc:docMk/>
          <pc:sldMk cId="3361327671" sldId="2971"/>
        </pc:sldMkLst>
        <pc:picChg chg="add mod">
          <ac:chgData name="luis cleto" userId="a76db6c301978307" providerId="LiveId" clId="{BDC27329-5910-4005-872B-9BAF4C62269D}" dt="2026-10-28T19:29:56.941" v="747" actId="1076"/>
          <ac:picMkLst>
            <pc:docMk/>
            <pc:sldMk cId="3361327671" sldId="2971"/>
            <ac:picMk id="6" creationId="{1F0B49B5-AF8B-D910-A1E9-6BA8D4115DB8}"/>
          </ac:picMkLst>
        </pc:picChg>
      </pc:sldChg>
      <pc:sldChg chg="modSp mod">
        <pc:chgData name="luis cleto" userId="a76db6c301978307" providerId="LiveId" clId="{BDC27329-5910-4005-872B-9BAF4C62269D}" dt="2026-10-28T19:23:15.291" v="435" actId="1076"/>
        <pc:sldMkLst>
          <pc:docMk/>
          <pc:sldMk cId="1271067363" sldId="2973"/>
        </pc:sldMkLst>
        <pc:picChg chg="mod">
          <ac:chgData name="luis cleto" userId="a76db6c301978307" providerId="LiveId" clId="{BDC27329-5910-4005-872B-9BAF4C62269D}" dt="2026-10-28T19:23:15.291" v="435" actId="1076"/>
          <ac:picMkLst>
            <pc:docMk/>
            <pc:sldMk cId="1271067363" sldId="2973"/>
            <ac:picMk id="4" creationId="{DB63E958-381F-5AF1-9C28-0087EB39EB98}"/>
          </ac:picMkLst>
        </pc:picChg>
      </pc:sldChg>
      <pc:sldChg chg="modSp">
        <pc:chgData name="luis cleto" userId="a76db6c301978307" providerId="LiveId" clId="{BDC27329-5910-4005-872B-9BAF4C62269D}" dt="2026-10-28T19:30:56.288" v="756" actId="20577"/>
        <pc:sldMkLst>
          <pc:docMk/>
          <pc:sldMk cId="2734443509" sldId="2975"/>
        </pc:sldMkLst>
        <pc:spChg chg="mod">
          <ac:chgData name="luis cleto" userId="a76db6c301978307" providerId="LiveId" clId="{BDC27329-5910-4005-872B-9BAF4C62269D}" dt="2026-10-28T19:30:56.288" v="756" actId="20577"/>
          <ac:spMkLst>
            <pc:docMk/>
            <pc:sldMk cId="2734443509" sldId="2975"/>
            <ac:spMk id="3" creationId="{0C37A329-2832-C157-D5CF-5959897C75C7}"/>
          </ac:spMkLst>
        </pc:spChg>
      </pc:sldChg>
      <pc:sldChg chg="modSp mod">
        <pc:chgData name="luis cleto" userId="a76db6c301978307" providerId="LiveId" clId="{BDC27329-5910-4005-872B-9BAF4C62269D}" dt="2026-10-28T19:31:45.028" v="759" actId="1076"/>
        <pc:sldMkLst>
          <pc:docMk/>
          <pc:sldMk cId="1898517489" sldId="2981"/>
        </pc:sldMkLst>
        <pc:spChg chg="mod">
          <ac:chgData name="luis cleto" userId="a76db6c301978307" providerId="LiveId" clId="{BDC27329-5910-4005-872B-9BAF4C62269D}" dt="2026-10-28T19:31:45.028" v="759" actId="1076"/>
          <ac:spMkLst>
            <pc:docMk/>
            <pc:sldMk cId="1898517489" sldId="2981"/>
            <ac:spMk id="4" creationId="{D52DB054-DFC5-D76A-E22F-40661AC43F37}"/>
          </ac:spMkLst>
        </pc:spChg>
        <pc:graphicFrameChg chg="mod">
          <ac:chgData name="luis cleto" userId="a76db6c301978307" providerId="LiveId" clId="{BDC27329-5910-4005-872B-9BAF4C62269D}" dt="2026-10-28T19:31:41.102" v="758" actId="1076"/>
          <ac:graphicFrameMkLst>
            <pc:docMk/>
            <pc:sldMk cId="1898517489" sldId="2981"/>
            <ac:graphicFrameMk id="2" creationId="{7DD08082-B83D-E987-5CE9-5AD399C303DA}"/>
          </ac:graphicFrameMkLst>
        </pc:graphicFrameChg>
      </pc:sldChg>
      <pc:sldChg chg="modSp mod">
        <pc:chgData name="luis cleto" userId="a76db6c301978307" providerId="LiveId" clId="{BDC27329-5910-4005-872B-9BAF4C62269D}" dt="2026-10-28T19:35:33.838" v="760" actId="1076"/>
        <pc:sldMkLst>
          <pc:docMk/>
          <pc:sldMk cId="931432334" sldId="2984"/>
        </pc:sldMkLst>
        <pc:picChg chg="mod">
          <ac:chgData name="luis cleto" userId="a76db6c301978307" providerId="LiveId" clId="{BDC27329-5910-4005-872B-9BAF4C62269D}" dt="2026-10-28T19:35:33.838" v="760" actId="1076"/>
          <ac:picMkLst>
            <pc:docMk/>
            <pc:sldMk cId="931432334" sldId="2984"/>
            <ac:picMk id="6" creationId="{65DC87C9-3498-9F14-3AAD-44B8BB1FBA8A}"/>
          </ac:picMkLst>
        </pc:picChg>
      </pc:sldChg>
      <pc:sldChg chg="addSp modSp mod">
        <pc:chgData name="luis cleto" userId="a76db6c301978307" providerId="LiveId" clId="{BDC27329-5910-4005-872B-9BAF4C62269D}" dt="2026-10-28T19:47:39.724" v="867" actId="20577"/>
        <pc:sldMkLst>
          <pc:docMk/>
          <pc:sldMk cId="2839016713" sldId="3002"/>
        </pc:sldMkLst>
        <pc:spChg chg="add mod">
          <ac:chgData name="luis cleto" userId="a76db6c301978307" providerId="LiveId" clId="{BDC27329-5910-4005-872B-9BAF4C62269D}" dt="2026-10-28T19:47:39.724" v="867" actId="20577"/>
          <ac:spMkLst>
            <pc:docMk/>
            <pc:sldMk cId="2839016713" sldId="3002"/>
            <ac:spMk id="7" creationId="{9BA57DBA-03E0-CF5A-69A2-A475B50CF0C2}"/>
          </ac:spMkLst>
        </pc:spChg>
        <pc:picChg chg="mod">
          <ac:chgData name="luis cleto" userId="a76db6c301978307" providerId="LiveId" clId="{BDC27329-5910-4005-872B-9BAF4C62269D}" dt="2026-10-28T19:46:56.807" v="831" actId="1076"/>
          <ac:picMkLst>
            <pc:docMk/>
            <pc:sldMk cId="2839016713" sldId="3002"/>
            <ac:picMk id="2" creationId="{97E06901-C7EA-0EF9-1165-B619681D63C3}"/>
          </ac:picMkLst>
        </pc:picChg>
      </pc:sldChg>
      <pc:sldChg chg="add">
        <pc:chgData name="luis cleto" userId="a76db6c301978307" providerId="LiveId" clId="{BDC27329-5910-4005-872B-9BAF4C62269D}" dt="2026-10-28T19:07:44.441" v="255"/>
        <pc:sldMkLst>
          <pc:docMk/>
          <pc:sldMk cId="1818628462" sldId="3022"/>
        </pc:sldMkLst>
      </pc:sldChg>
      <pc:sldChg chg="addSp mod">
        <pc:chgData name="luis cleto" userId="a76db6c301978307" providerId="LiveId" clId="{BDC27329-5910-4005-872B-9BAF4C62269D}" dt="2026-10-28T19:10:36.870" v="260" actId="22"/>
        <pc:sldMkLst>
          <pc:docMk/>
          <pc:sldMk cId="4067907361" sldId="3054"/>
        </pc:sldMkLst>
        <pc:spChg chg="add">
          <ac:chgData name="luis cleto" userId="a76db6c301978307" providerId="LiveId" clId="{BDC27329-5910-4005-872B-9BAF4C62269D}" dt="2026-10-28T19:10:36.870" v="260" actId="22"/>
          <ac:spMkLst>
            <pc:docMk/>
            <pc:sldMk cId="4067907361" sldId="3054"/>
            <ac:spMk id="6" creationId="{65EAFCB2-CF19-EBDC-E60E-BB15B722225D}"/>
          </ac:spMkLst>
        </pc:spChg>
      </pc:sldChg>
      <pc:sldChg chg="addSp mod">
        <pc:chgData name="luis cleto" userId="a76db6c301978307" providerId="LiveId" clId="{BDC27329-5910-4005-872B-9BAF4C62269D}" dt="2026-10-28T19:10:42.540" v="261" actId="22"/>
        <pc:sldMkLst>
          <pc:docMk/>
          <pc:sldMk cId="738706435" sldId="3055"/>
        </pc:sldMkLst>
        <pc:spChg chg="add">
          <ac:chgData name="luis cleto" userId="a76db6c301978307" providerId="LiveId" clId="{BDC27329-5910-4005-872B-9BAF4C62269D}" dt="2026-10-28T19:10:42.540" v="261" actId="22"/>
          <ac:spMkLst>
            <pc:docMk/>
            <pc:sldMk cId="738706435" sldId="3055"/>
            <ac:spMk id="6" creationId="{A0A427F8-5B6C-26DF-DEB2-2F1A228A9980}"/>
          </ac:spMkLst>
        </pc:spChg>
      </pc:sldChg>
      <pc:sldChg chg="modSp mod">
        <pc:chgData name="luis cleto" userId="a76db6c301978307" providerId="LiveId" clId="{BDC27329-5910-4005-872B-9BAF4C62269D}" dt="2026-10-28T19:17:01.549" v="311" actId="207"/>
        <pc:sldMkLst>
          <pc:docMk/>
          <pc:sldMk cId="3901841286" sldId="3409"/>
        </pc:sldMkLst>
        <pc:spChg chg="mod">
          <ac:chgData name="luis cleto" userId="a76db6c301978307" providerId="LiveId" clId="{BDC27329-5910-4005-872B-9BAF4C62269D}" dt="2026-10-28T19:14:31.352" v="295" actId="20577"/>
          <ac:spMkLst>
            <pc:docMk/>
            <pc:sldMk cId="3901841286" sldId="3409"/>
            <ac:spMk id="2" creationId="{FE6EA5BA-33C6-2D85-6614-F99221561095}"/>
          </ac:spMkLst>
        </pc:spChg>
        <pc:spChg chg="mod">
          <ac:chgData name="luis cleto" userId="a76db6c301978307" providerId="LiveId" clId="{BDC27329-5910-4005-872B-9BAF4C62269D}" dt="2026-10-28T19:17:01.549" v="311" actId="207"/>
          <ac:spMkLst>
            <pc:docMk/>
            <pc:sldMk cId="3901841286" sldId="3409"/>
            <ac:spMk id="3" creationId="{A5DC1075-48DA-5CE2-F9E5-E7D2EABAC86D}"/>
          </ac:spMkLst>
        </pc:spChg>
      </pc:sldChg>
      <pc:sldChg chg="modSp mod">
        <pc:chgData name="luis cleto" userId="a76db6c301978307" providerId="LiveId" clId="{BDC27329-5910-4005-872B-9BAF4C62269D}" dt="2026-10-28T19:17:26.938" v="319" actId="207"/>
        <pc:sldMkLst>
          <pc:docMk/>
          <pc:sldMk cId="2964131086" sldId="3410"/>
        </pc:sldMkLst>
        <pc:spChg chg="mod">
          <ac:chgData name="luis cleto" userId="a76db6c301978307" providerId="LiveId" clId="{BDC27329-5910-4005-872B-9BAF4C62269D}" dt="2026-10-28T19:16:29.883" v="303" actId="20577"/>
          <ac:spMkLst>
            <pc:docMk/>
            <pc:sldMk cId="2964131086" sldId="3410"/>
            <ac:spMk id="2" creationId="{165043F1-70FC-094D-FD19-EAF6C85C21A8}"/>
          </ac:spMkLst>
        </pc:spChg>
        <pc:spChg chg="mod">
          <ac:chgData name="luis cleto" userId="a76db6c301978307" providerId="LiveId" clId="{BDC27329-5910-4005-872B-9BAF4C62269D}" dt="2026-10-28T19:17:26.938" v="319" actId="207"/>
          <ac:spMkLst>
            <pc:docMk/>
            <pc:sldMk cId="2964131086" sldId="3410"/>
            <ac:spMk id="3" creationId="{CF23C059-FEC7-1B78-6AED-E5FB75D3DC69}"/>
          </ac:spMkLst>
        </pc:spChg>
      </pc:sldChg>
      <pc:sldChg chg="modSp mod">
        <pc:chgData name="luis cleto" userId="a76db6c301978307" providerId="LiveId" clId="{BDC27329-5910-4005-872B-9BAF4C62269D}" dt="2026-10-28T19:17:56.600" v="326" actId="20577"/>
        <pc:sldMkLst>
          <pc:docMk/>
          <pc:sldMk cId="4016311448" sldId="3411"/>
        </pc:sldMkLst>
        <pc:spChg chg="mod">
          <ac:chgData name="luis cleto" userId="a76db6c301978307" providerId="LiveId" clId="{BDC27329-5910-4005-872B-9BAF4C62269D}" dt="2026-10-28T19:17:56.600" v="326" actId="20577"/>
          <ac:spMkLst>
            <pc:docMk/>
            <pc:sldMk cId="4016311448" sldId="3411"/>
            <ac:spMk id="2" creationId="{AC30C0D9-EE7A-91D5-4487-AE00F4F75F39}"/>
          </ac:spMkLst>
        </pc:spChg>
        <pc:spChg chg="mod">
          <ac:chgData name="luis cleto" userId="a76db6c301978307" providerId="LiveId" clId="{BDC27329-5910-4005-872B-9BAF4C62269D}" dt="2026-10-27T19:47:52.719" v="234" actId="255"/>
          <ac:spMkLst>
            <pc:docMk/>
            <pc:sldMk cId="4016311448" sldId="3411"/>
            <ac:spMk id="3" creationId="{BA1C37B5-7DDE-FBFB-196D-F23ADD78F464}"/>
          </ac:spMkLst>
        </pc:spChg>
      </pc:sldChg>
      <pc:sldChg chg="modSp mod">
        <pc:chgData name="luis cleto" userId="a76db6c301978307" providerId="LiveId" clId="{BDC27329-5910-4005-872B-9BAF4C62269D}" dt="2026-10-28T19:19:07.229" v="349" actId="207"/>
        <pc:sldMkLst>
          <pc:docMk/>
          <pc:sldMk cId="1213050524" sldId="3412"/>
        </pc:sldMkLst>
        <pc:spChg chg="mod">
          <ac:chgData name="luis cleto" userId="a76db6c301978307" providerId="LiveId" clId="{BDC27329-5910-4005-872B-9BAF4C62269D}" dt="2026-10-28T19:18:44.091" v="341" actId="20577"/>
          <ac:spMkLst>
            <pc:docMk/>
            <pc:sldMk cId="1213050524" sldId="3412"/>
            <ac:spMk id="2" creationId="{D4294858-0A52-6312-015C-B85F0E5A0D95}"/>
          </ac:spMkLst>
        </pc:spChg>
        <pc:spChg chg="mod">
          <ac:chgData name="luis cleto" userId="a76db6c301978307" providerId="LiveId" clId="{BDC27329-5910-4005-872B-9BAF4C62269D}" dt="2026-10-28T19:19:07.229" v="349" actId="207"/>
          <ac:spMkLst>
            <pc:docMk/>
            <pc:sldMk cId="1213050524" sldId="3412"/>
            <ac:spMk id="3" creationId="{D0FFCD18-93BE-4745-673C-A4C306DEF8D1}"/>
          </ac:spMkLst>
        </pc:spChg>
      </pc:sldChg>
      <pc:sldChg chg="modSp mod">
        <pc:chgData name="luis cleto" userId="a76db6c301978307" providerId="LiveId" clId="{BDC27329-5910-4005-872B-9BAF4C62269D}" dt="2026-10-28T19:20:13.532" v="366" actId="207"/>
        <pc:sldMkLst>
          <pc:docMk/>
          <pc:sldMk cId="2842334265" sldId="3413"/>
        </pc:sldMkLst>
        <pc:spChg chg="mod">
          <ac:chgData name="luis cleto" userId="a76db6c301978307" providerId="LiveId" clId="{BDC27329-5910-4005-872B-9BAF4C62269D}" dt="2026-10-28T19:19:53.148" v="358" actId="20577"/>
          <ac:spMkLst>
            <pc:docMk/>
            <pc:sldMk cId="2842334265" sldId="3413"/>
            <ac:spMk id="2" creationId="{E87AF47B-88CA-EDB4-E8E1-FDD35C3B7637}"/>
          </ac:spMkLst>
        </pc:spChg>
        <pc:spChg chg="mod">
          <ac:chgData name="luis cleto" userId="a76db6c301978307" providerId="LiveId" clId="{BDC27329-5910-4005-872B-9BAF4C62269D}" dt="2026-10-28T19:20:13.532" v="366" actId="207"/>
          <ac:spMkLst>
            <pc:docMk/>
            <pc:sldMk cId="2842334265" sldId="3413"/>
            <ac:spMk id="3" creationId="{E0FE2CEE-4A39-787C-0D72-D161988141BC}"/>
          </ac:spMkLst>
        </pc:spChg>
      </pc:sldChg>
      <pc:sldChg chg="modSp mod">
        <pc:chgData name="luis cleto" userId="a76db6c301978307" providerId="LiveId" clId="{BDC27329-5910-4005-872B-9BAF4C62269D}" dt="2026-10-28T19:20:49.234" v="381" actId="207"/>
        <pc:sldMkLst>
          <pc:docMk/>
          <pc:sldMk cId="2818451113" sldId="3414"/>
        </pc:sldMkLst>
        <pc:spChg chg="mod">
          <ac:chgData name="luis cleto" userId="a76db6c301978307" providerId="LiveId" clId="{BDC27329-5910-4005-872B-9BAF4C62269D}" dt="2026-10-28T19:20:27.331" v="373" actId="20577"/>
          <ac:spMkLst>
            <pc:docMk/>
            <pc:sldMk cId="2818451113" sldId="3414"/>
            <ac:spMk id="2" creationId="{F3D14DBB-8C21-6FD6-0254-1734237C5476}"/>
          </ac:spMkLst>
        </pc:spChg>
        <pc:spChg chg="mod">
          <ac:chgData name="luis cleto" userId="a76db6c301978307" providerId="LiveId" clId="{BDC27329-5910-4005-872B-9BAF4C62269D}" dt="2026-10-28T19:20:49.234" v="381" actId="207"/>
          <ac:spMkLst>
            <pc:docMk/>
            <pc:sldMk cId="2818451113" sldId="3414"/>
            <ac:spMk id="3" creationId="{951F0676-52D2-9D85-B663-AB41C10047E0}"/>
          </ac:spMkLst>
        </pc:spChg>
      </pc:sldChg>
      <pc:sldChg chg="modSp mod">
        <pc:chgData name="luis cleto" userId="a76db6c301978307" providerId="LiveId" clId="{BDC27329-5910-4005-872B-9BAF4C62269D}" dt="2026-10-28T19:21:24.606" v="396" actId="207"/>
        <pc:sldMkLst>
          <pc:docMk/>
          <pc:sldMk cId="509520581" sldId="3415"/>
        </pc:sldMkLst>
        <pc:spChg chg="mod">
          <ac:chgData name="luis cleto" userId="a76db6c301978307" providerId="LiveId" clId="{BDC27329-5910-4005-872B-9BAF4C62269D}" dt="2026-10-28T19:21:05.032" v="388" actId="20577"/>
          <ac:spMkLst>
            <pc:docMk/>
            <pc:sldMk cId="509520581" sldId="3415"/>
            <ac:spMk id="2" creationId="{298C61E8-4848-ED74-ECB9-A3A48056E11F}"/>
          </ac:spMkLst>
        </pc:spChg>
        <pc:spChg chg="mod">
          <ac:chgData name="luis cleto" userId="a76db6c301978307" providerId="LiveId" clId="{BDC27329-5910-4005-872B-9BAF4C62269D}" dt="2026-10-28T19:21:24.606" v="396" actId="207"/>
          <ac:spMkLst>
            <pc:docMk/>
            <pc:sldMk cId="509520581" sldId="3415"/>
            <ac:spMk id="3" creationId="{0F33AB9D-D759-6CC8-9465-F93C842DC454}"/>
          </ac:spMkLst>
        </pc:spChg>
      </pc:sldChg>
      <pc:sldChg chg="modSp mod">
        <pc:chgData name="luis cleto" userId="a76db6c301978307" providerId="LiveId" clId="{BDC27329-5910-4005-872B-9BAF4C62269D}" dt="2026-10-26T14:47:10.348" v="217" actId="20577"/>
        <pc:sldMkLst>
          <pc:docMk/>
          <pc:sldMk cId="694107356" sldId="3421"/>
        </pc:sldMkLst>
        <pc:spChg chg="mod">
          <ac:chgData name="luis cleto" userId="a76db6c301978307" providerId="LiveId" clId="{BDC27329-5910-4005-872B-9BAF4C62269D}" dt="2026-10-26T14:45:59.858" v="171" actId="20577"/>
          <ac:spMkLst>
            <pc:docMk/>
            <pc:sldMk cId="694107356" sldId="3421"/>
            <ac:spMk id="5" creationId="{25CE62F2-1397-2CB4-193D-E4054136399C}"/>
          </ac:spMkLst>
        </pc:spChg>
        <pc:spChg chg="mod">
          <ac:chgData name="luis cleto" userId="a76db6c301978307" providerId="LiveId" clId="{BDC27329-5910-4005-872B-9BAF4C62269D}" dt="2026-10-26T14:47:10.348" v="217" actId="20577"/>
          <ac:spMkLst>
            <pc:docMk/>
            <pc:sldMk cId="694107356" sldId="3421"/>
            <ac:spMk id="23" creationId="{A1D23F51-3CAD-1B63-BA25-2531B2AC7A71}"/>
          </ac:spMkLst>
        </pc:spChg>
      </pc:sldChg>
      <pc:sldChg chg="modSp mod">
        <pc:chgData name="luis cleto" userId="a76db6c301978307" providerId="LiveId" clId="{BDC27329-5910-4005-872B-9BAF4C62269D}" dt="2026-10-28T19:21:35.928" v="403" actId="20577"/>
        <pc:sldMkLst>
          <pc:docMk/>
          <pc:sldMk cId="4154400977" sldId="3429"/>
        </pc:sldMkLst>
        <pc:spChg chg="mod">
          <ac:chgData name="luis cleto" userId="a76db6c301978307" providerId="LiveId" clId="{BDC27329-5910-4005-872B-9BAF4C62269D}" dt="2026-10-28T19:21:35.928" v="403" actId="20577"/>
          <ac:spMkLst>
            <pc:docMk/>
            <pc:sldMk cId="4154400977" sldId="3429"/>
            <ac:spMk id="2" creationId="{3146DE4E-5708-E621-19E8-2E0E546B1DB1}"/>
          </ac:spMkLst>
        </pc:spChg>
        <pc:spChg chg="mod">
          <ac:chgData name="luis cleto" userId="a76db6c301978307" providerId="LiveId" clId="{BDC27329-5910-4005-872B-9BAF4C62269D}" dt="2026-10-26T14:48:50.639" v="225" actId="20577"/>
          <ac:spMkLst>
            <pc:docMk/>
            <pc:sldMk cId="4154400977" sldId="3429"/>
            <ac:spMk id="3" creationId="{58DB0F68-A078-FE33-0BA5-0DA7F0AB4D1A}"/>
          </ac:spMkLst>
        </pc:spChg>
      </pc:sldChg>
      <pc:sldChg chg="modSp add mod">
        <pc:chgData name="luis cleto" userId="a76db6c301978307" providerId="LiveId" clId="{BDC27329-5910-4005-872B-9BAF4C62269D}" dt="2026-11-03T17:15:09.646" v="1633" actId="20577"/>
        <pc:sldMkLst>
          <pc:docMk/>
          <pc:sldMk cId="49241488" sldId="3956"/>
        </pc:sldMkLst>
        <pc:spChg chg="mod">
          <ac:chgData name="luis cleto" userId="a76db6c301978307" providerId="LiveId" clId="{BDC27329-5910-4005-872B-9BAF4C62269D}" dt="2026-11-03T17:15:09.646" v="1633" actId="20577"/>
          <ac:spMkLst>
            <pc:docMk/>
            <pc:sldMk cId="49241488" sldId="3956"/>
            <ac:spMk id="2" creationId="{4CE094CF-934E-1E5C-BB1D-05CD1FA5845B}"/>
          </ac:spMkLst>
        </pc:spChg>
      </pc:sldChg>
      <pc:sldChg chg="add">
        <pc:chgData name="luis cleto" userId="a76db6c301978307" providerId="LiveId" clId="{BDC27329-5910-4005-872B-9BAF4C62269D}" dt="2026-10-26T12:41:56.954" v="15"/>
        <pc:sldMkLst>
          <pc:docMk/>
          <pc:sldMk cId="3355971348" sldId="3969"/>
        </pc:sldMkLst>
      </pc:sldChg>
      <pc:sldChg chg="addSp modSp add mod">
        <pc:chgData name="luis cleto" userId="a76db6c301978307" providerId="LiveId" clId="{BDC27329-5910-4005-872B-9BAF4C62269D}" dt="2026-10-28T19:09:32.061" v="259" actId="14100"/>
        <pc:sldMkLst>
          <pc:docMk/>
          <pc:sldMk cId="474290680" sldId="3970"/>
        </pc:sldMkLst>
        <pc:spChg chg="mod">
          <ac:chgData name="luis cleto" userId="a76db6c301978307" providerId="LiveId" clId="{BDC27329-5910-4005-872B-9BAF4C62269D}" dt="2026-10-28T19:09:03.620" v="256" actId="207"/>
          <ac:spMkLst>
            <pc:docMk/>
            <pc:sldMk cId="474290680" sldId="3970"/>
            <ac:spMk id="5" creationId="{ADFA6D21-227F-E586-A06D-0EE01E04B53D}"/>
          </ac:spMkLst>
        </pc:spChg>
        <pc:cxnChg chg="add mod">
          <ac:chgData name="luis cleto" userId="a76db6c301978307" providerId="LiveId" clId="{BDC27329-5910-4005-872B-9BAF4C62269D}" dt="2026-10-28T19:09:32.061" v="259" actId="14100"/>
          <ac:cxnSpMkLst>
            <pc:docMk/>
            <pc:sldMk cId="474290680" sldId="3970"/>
            <ac:cxnSpMk id="8" creationId="{F7B84F64-3527-E3F3-ECCF-BD38424B6F6B}"/>
          </ac:cxnSpMkLst>
        </pc:cxnChg>
      </pc:sldChg>
      <pc:sldChg chg="add">
        <pc:chgData name="luis cleto" userId="a76db6c301978307" providerId="LiveId" clId="{BDC27329-5910-4005-872B-9BAF4C62269D}" dt="2026-10-26T12:40:27.037" v="6"/>
        <pc:sldMkLst>
          <pc:docMk/>
          <pc:sldMk cId="0" sldId="3988"/>
        </pc:sldMkLst>
      </pc:sldChg>
      <pc:sldChg chg="modSp add mod">
        <pc:chgData name="luis cleto" userId="a76db6c301978307" providerId="LiveId" clId="{BDC27329-5910-4005-872B-9BAF4C62269D}" dt="2026-10-26T12:42:14.104" v="17" actId="207"/>
        <pc:sldMkLst>
          <pc:docMk/>
          <pc:sldMk cId="2750434494" sldId="3994"/>
        </pc:sldMkLst>
        <pc:spChg chg="mod">
          <ac:chgData name="luis cleto" userId="a76db6c301978307" providerId="LiveId" clId="{BDC27329-5910-4005-872B-9BAF4C62269D}" dt="2026-10-26T12:42:14.104" v="17" actId="207"/>
          <ac:spMkLst>
            <pc:docMk/>
            <pc:sldMk cId="2750434494" sldId="3994"/>
            <ac:spMk id="3" creationId="{12E8EE07-CDFF-AA46-836A-EF24D887828F}"/>
          </ac:spMkLst>
        </pc:spChg>
      </pc:sldChg>
      <pc:sldChg chg="addSp delSp modSp add mod modAnim chgLayout">
        <pc:chgData name="luis cleto" userId="a76db6c301978307" providerId="LiveId" clId="{BDC27329-5910-4005-872B-9BAF4C62269D}" dt="2026-10-28T18:56:08.187" v="242" actId="1076"/>
        <pc:sldMkLst>
          <pc:docMk/>
          <pc:sldMk cId="302016297" sldId="3995"/>
        </pc:sldMkLst>
        <pc:spChg chg="mod ord">
          <ac:chgData name="luis cleto" userId="a76db6c301978307" providerId="LiveId" clId="{BDC27329-5910-4005-872B-9BAF4C62269D}" dt="2026-10-28T18:55:28.669" v="239" actId="700"/>
          <ac:spMkLst>
            <pc:docMk/>
            <pc:sldMk cId="302016297" sldId="3995"/>
            <ac:spMk id="5" creationId="{5BDB1B49-D0BE-4DF5-E6AA-0EF54EB4C13C}"/>
          </ac:spMkLst>
        </pc:spChg>
      </pc:sldChg>
      <pc:sldChg chg="modSp add mod modClrScheme chgLayout">
        <pc:chgData name="luis cleto" userId="a76db6c301978307" providerId="LiveId" clId="{BDC27329-5910-4005-872B-9BAF4C62269D}" dt="2026-10-28T19:03:58.987" v="250" actId="700"/>
        <pc:sldMkLst>
          <pc:docMk/>
          <pc:sldMk cId="0" sldId="3996"/>
        </pc:sldMkLst>
        <pc:spChg chg="mod ord">
          <ac:chgData name="luis cleto" userId="a76db6c301978307" providerId="LiveId" clId="{BDC27329-5910-4005-872B-9BAF4C62269D}" dt="2026-10-28T19:03:58.987" v="250" actId="700"/>
          <ac:spMkLst>
            <pc:docMk/>
            <pc:sldMk cId="0" sldId="3996"/>
            <ac:spMk id="2" creationId="{00000000-0000-0000-0000-000000000000}"/>
          </ac:spMkLst>
        </pc:spChg>
        <pc:spChg chg="mod ord">
          <ac:chgData name="luis cleto" userId="a76db6c301978307" providerId="LiveId" clId="{BDC27329-5910-4005-872B-9BAF4C62269D}" dt="2026-10-28T19:03:58.987" v="250" actId="700"/>
          <ac:spMkLst>
            <pc:docMk/>
            <pc:sldMk cId="0" sldId="3996"/>
            <ac:spMk id="3" creationId="{00000000-0000-0000-0000-000000000000}"/>
          </ac:spMkLst>
        </pc:spChg>
        <pc:spChg chg="mod ord">
          <ac:chgData name="luis cleto" userId="a76db6c301978307" providerId="LiveId" clId="{BDC27329-5910-4005-872B-9BAF4C62269D}" dt="2026-10-28T19:03:58.987" v="250" actId="700"/>
          <ac:spMkLst>
            <pc:docMk/>
            <pc:sldMk cId="0" sldId="3996"/>
            <ac:spMk id="25" creationId="{00000000-0000-0000-0000-000000000000}"/>
          </ac:spMkLst>
        </pc:spChg>
      </pc:sldChg>
      <pc:sldChg chg="modSp add mod modClrScheme chgLayout">
        <pc:chgData name="luis cleto" userId="a76db6c301978307" providerId="LiveId" clId="{BDC27329-5910-4005-872B-9BAF4C62269D}" dt="2026-10-28T19:06:56.559" v="253" actId="700"/>
        <pc:sldMkLst>
          <pc:docMk/>
          <pc:sldMk cId="0" sldId="3998"/>
        </pc:sldMkLst>
        <pc:spChg chg="mod ord">
          <ac:chgData name="luis cleto" userId="a76db6c301978307" providerId="LiveId" clId="{BDC27329-5910-4005-872B-9BAF4C62269D}" dt="2026-10-28T19:06:56.559" v="253" actId="700"/>
          <ac:spMkLst>
            <pc:docMk/>
            <pc:sldMk cId="0" sldId="3998"/>
            <ac:spMk id="2" creationId="{00000000-0000-0000-0000-000000000000}"/>
          </ac:spMkLst>
        </pc:spChg>
        <pc:spChg chg="mod ord">
          <ac:chgData name="luis cleto" userId="a76db6c301978307" providerId="LiveId" clId="{BDC27329-5910-4005-872B-9BAF4C62269D}" dt="2026-10-28T19:06:56.559" v="253" actId="700"/>
          <ac:spMkLst>
            <pc:docMk/>
            <pc:sldMk cId="0" sldId="3998"/>
            <ac:spMk id="3" creationId="{00000000-0000-0000-0000-000000000000}"/>
          </ac:spMkLst>
        </pc:spChg>
        <pc:spChg chg="mod ord">
          <ac:chgData name="luis cleto" userId="a76db6c301978307" providerId="LiveId" clId="{BDC27329-5910-4005-872B-9BAF4C62269D}" dt="2026-10-28T19:06:56.559" v="253" actId="700"/>
          <ac:spMkLst>
            <pc:docMk/>
            <pc:sldMk cId="0" sldId="3998"/>
            <ac:spMk id="32" creationId="{00000000-0000-0000-0000-000000000000}"/>
          </ac:spMkLst>
        </pc:spChg>
      </pc:sldChg>
      <pc:sldChg chg="modSp add mod modClrScheme chgLayout">
        <pc:chgData name="luis cleto" userId="a76db6c301978307" providerId="LiveId" clId="{BDC27329-5910-4005-872B-9BAF4C62269D}" dt="2026-10-28T19:06:56.559" v="253" actId="700"/>
        <pc:sldMkLst>
          <pc:docMk/>
          <pc:sldMk cId="0" sldId="3999"/>
        </pc:sldMkLst>
        <pc:spChg chg="mod ord">
          <ac:chgData name="luis cleto" userId="a76db6c301978307" providerId="LiveId" clId="{BDC27329-5910-4005-872B-9BAF4C62269D}" dt="2026-10-28T19:06:56.559" v="253" actId="700"/>
          <ac:spMkLst>
            <pc:docMk/>
            <pc:sldMk cId="0" sldId="3999"/>
            <ac:spMk id="2" creationId="{00000000-0000-0000-0000-000000000000}"/>
          </ac:spMkLst>
        </pc:spChg>
        <pc:spChg chg="mod ord">
          <ac:chgData name="luis cleto" userId="a76db6c301978307" providerId="LiveId" clId="{BDC27329-5910-4005-872B-9BAF4C62269D}" dt="2026-10-28T19:06:56.559" v="253" actId="700"/>
          <ac:spMkLst>
            <pc:docMk/>
            <pc:sldMk cId="0" sldId="3999"/>
            <ac:spMk id="3" creationId="{00000000-0000-0000-0000-000000000000}"/>
          </ac:spMkLst>
        </pc:spChg>
        <pc:spChg chg="mod ord">
          <ac:chgData name="luis cleto" userId="a76db6c301978307" providerId="LiveId" clId="{BDC27329-5910-4005-872B-9BAF4C62269D}" dt="2026-10-28T19:06:56.559" v="253" actId="700"/>
          <ac:spMkLst>
            <pc:docMk/>
            <pc:sldMk cId="0" sldId="3999"/>
            <ac:spMk id="41" creationId="{00000000-0000-0000-0000-000000000000}"/>
          </ac:spMkLst>
        </pc:spChg>
      </pc:sldChg>
      <pc:sldChg chg="modSp add mod modClrScheme chgLayout">
        <pc:chgData name="luis cleto" userId="a76db6c301978307" providerId="LiveId" clId="{BDC27329-5910-4005-872B-9BAF4C62269D}" dt="2026-10-28T19:06:56.559" v="253" actId="700"/>
        <pc:sldMkLst>
          <pc:docMk/>
          <pc:sldMk cId="0" sldId="4000"/>
        </pc:sldMkLst>
        <pc:spChg chg="mod ord">
          <ac:chgData name="luis cleto" userId="a76db6c301978307" providerId="LiveId" clId="{BDC27329-5910-4005-872B-9BAF4C62269D}" dt="2026-10-28T19:06:56.559" v="253" actId="700"/>
          <ac:spMkLst>
            <pc:docMk/>
            <pc:sldMk cId="0" sldId="4000"/>
            <ac:spMk id="2" creationId="{00000000-0000-0000-0000-000000000000}"/>
          </ac:spMkLst>
        </pc:spChg>
        <pc:spChg chg="mod ord">
          <ac:chgData name="luis cleto" userId="a76db6c301978307" providerId="LiveId" clId="{BDC27329-5910-4005-872B-9BAF4C62269D}" dt="2026-10-28T19:06:56.559" v="253" actId="700"/>
          <ac:spMkLst>
            <pc:docMk/>
            <pc:sldMk cId="0" sldId="4000"/>
            <ac:spMk id="3" creationId="{00000000-0000-0000-0000-000000000000}"/>
          </ac:spMkLst>
        </pc:spChg>
        <pc:spChg chg="mod ord">
          <ac:chgData name="luis cleto" userId="a76db6c301978307" providerId="LiveId" clId="{BDC27329-5910-4005-872B-9BAF4C62269D}" dt="2026-10-28T19:06:56.559" v="253" actId="700"/>
          <ac:spMkLst>
            <pc:docMk/>
            <pc:sldMk cId="0" sldId="4000"/>
            <ac:spMk id="31" creationId="{00000000-0000-0000-0000-000000000000}"/>
          </ac:spMkLst>
        </pc:spChg>
      </pc:sldChg>
      <pc:sldChg chg="addSp delSp modSp add mod modAnim">
        <pc:chgData name="luis cleto" userId="a76db6c301978307" providerId="LiveId" clId="{BDC27329-5910-4005-872B-9BAF4C62269D}" dt="2026-10-28T19:29:27.859" v="744" actId="1076"/>
        <pc:sldMkLst>
          <pc:docMk/>
          <pc:sldMk cId="837525543" sldId="4001"/>
        </pc:sldMkLst>
        <pc:spChg chg="mod">
          <ac:chgData name="luis cleto" userId="a76db6c301978307" providerId="LiveId" clId="{BDC27329-5910-4005-872B-9BAF4C62269D}" dt="2026-10-28T19:27:21.596" v="592" actId="1076"/>
          <ac:spMkLst>
            <pc:docMk/>
            <pc:sldMk cId="837525543" sldId="4001"/>
            <ac:spMk id="2" creationId="{F327322B-C818-FEBB-FB42-497454406D31}"/>
          </ac:spMkLst>
        </pc:spChg>
        <pc:spChg chg="mod">
          <ac:chgData name="luis cleto" userId="a76db6c301978307" providerId="LiveId" clId="{BDC27329-5910-4005-872B-9BAF4C62269D}" dt="2026-10-28T19:29:27.859" v="744" actId="1076"/>
          <ac:spMkLst>
            <pc:docMk/>
            <pc:sldMk cId="837525543" sldId="4001"/>
            <ac:spMk id="3" creationId="{89D138B7-9C62-058E-5D6C-C28B817E91E2}"/>
          </ac:spMkLst>
        </pc:spChg>
      </pc:sldChg>
      <pc:sldChg chg="addSp delSp modSp new mod modClrScheme chgLayout">
        <pc:chgData name="luis cleto" userId="a76db6c301978307" providerId="LiveId" clId="{BDC27329-5910-4005-872B-9BAF4C62269D}" dt="2026-11-03T17:14:38.415" v="1629" actId="20577"/>
        <pc:sldMkLst>
          <pc:docMk/>
          <pc:sldMk cId="958857997" sldId="4003"/>
        </pc:sldMkLst>
        <pc:spChg chg="mod ord">
          <ac:chgData name="luis cleto" userId="a76db6c301978307" providerId="LiveId" clId="{BDC27329-5910-4005-872B-9BAF4C62269D}" dt="2026-11-03T17:14:38.415" v="1629" actId="20577"/>
          <ac:spMkLst>
            <pc:docMk/>
            <pc:sldMk cId="958857997" sldId="4003"/>
            <ac:spMk id="2" creationId="{98E1A75D-0B16-4A39-0092-7AD7069D5B8E}"/>
          </ac:spMkLst>
        </pc:spChg>
        <pc:spChg chg="add mod ord">
          <ac:chgData name="luis cleto" userId="a76db6c301978307" providerId="LiveId" clId="{BDC27329-5910-4005-872B-9BAF4C62269D}" dt="2026-10-28T19:22:38.479" v="427" actId="1076"/>
          <ac:spMkLst>
            <pc:docMk/>
            <pc:sldMk cId="958857997" sldId="4003"/>
            <ac:spMk id="3" creationId="{4010D4D5-192A-0AD5-9139-8EE2919F82F3}"/>
          </ac:spMkLst>
        </pc:spChg>
      </pc:sldChg>
      <pc:sldChg chg="modSp add mod modClrScheme chgLayout">
        <pc:chgData name="luis cleto" userId="a76db6c301978307" providerId="LiveId" clId="{BDC27329-5910-4005-872B-9BAF4C62269D}" dt="2026-10-28T19:47:52.229" v="868" actId="700"/>
        <pc:sldMkLst>
          <pc:docMk/>
          <pc:sldMk cId="0" sldId="4004"/>
        </pc:sldMkLst>
        <pc:spChg chg="mod ord">
          <ac:chgData name="luis cleto" userId="a76db6c301978307" providerId="LiveId" clId="{BDC27329-5910-4005-872B-9BAF4C62269D}" dt="2026-10-28T19:47:52.229" v="868" actId="700"/>
          <ac:spMkLst>
            <pc:docMk/>
            <pc:sldMk cId="0" sldId="4004"/>
            <ac:spMk id="2" creationId="{00000000-0000-0000-0000-000000000000}"/>
          </ac:spMkLst>
        </pc:spChg>
        <pc:spChg chg="mod ord">
          <ac:chgData name="luis cleto" userId="a76db6c301978307" providerId="LiveId" clId="{BDC27329-5910-4005-872B-9BAF4C62269D}" dt="2026-10-28T19:47:52.229" v="868" actId="700"/>
          <ac:spMkLst>
            <pc:docMk/>
            <pc:sldMk cId="0" sldId="4004"/>
            <ac:spMk id="3" creationId="{00000000-0000-0000-0000-000000000000}"/>
          </ac:spMkLst>
        </pc:spChg>
      </pc:sldChg>
      <pc:sldChg chg="add">
        <pc:chgData name="luis cleto" userId="a76db6c301978307" providerId="LiveId" clId="{BDC27329-5910-4005-872B-9BAF4C62269D}" dt="2026-10-28T19:49:01.620" v="869"/>
        <pc:sldMkLst>
          <pc:docMk/>
          <pc:sldMk cId="1117529846" sldId="4005"/>
        </pc:sldMkLst>
      </pc:sldChg>
      <pc:sldChg chg="add">
        <pc:chgData name="luis cleto" userId="a76db6c301978307" providerId="LiveId" clId="{BDC27329-5910-4005-872B-9BAF4C62269D}" dt="2026-10-28T19:49:01.620" v="869"/>
        <pc:sldMkLst>
          <pc:docMk/>
          <pc:sldMk cId="3729743800" sldId="4006"/>
        </pc:sldMkLst>
      </pc:sldChg>
      <pc:sldChg chg="modSp mod">
        <pc:chgData name="luis cleto" userId="a76db6c301978307" providerId="LiveId" clId="{BDC27329-5910-4005-872B-9BAF4C62269D}" dt="2026-11-03T17:14:14.781" v="1627" actId="20577"/>
        <pc:sldMkLst>
          <pc:docMk/>
          <pc:sldMk cId="0" sldId="4023"/>
        </pc:sldMkLst>
        <pc:spChg chg="mod">
          <ac:chgData name="luis cleto" userId="a76db6c301978307" providerId="LiveId" clId="{BDC27329-5910-4005-872B-9BAF4C62269D}" dt="2026-11-03T17:14:14.781" v="1627" actId="20577"/>
          <ac:spMkLst>
            <pc:docMk/>
            <pc:sldMk cId="0" sldId="4023"/>
            <ac:spMk id="29" creationId="{00000000-0000-0000-0000-000000000000}"/>
          </ac:spMkLst>
        </pc:spChg>
      </pc:sldChg>
      <pc:sldChg chg="addSp modSp add mod">
        <pc:chgData name="luis cleto" userId="a76db6c301978307" providerId="LiveId" clId="{BDC27329-5910-4005-872B-9BAF4C62269D}" dt="2026-11-03T17:04:20.705" v="1617" actId="20577"/>
        <pc:sldMkLst>
          <pc:docMk/>
          <pc:sldMk cId="2916304641" sldId="4024"/>
        </pc:sldMkLst>
        <pc:spChg chg="add mod">
          <ac:chgData name="luis cleto" userId="a76db6c301978307" providerId="LiveId" clId="{BDC27329-5910-4005-872B-9BAF4C62269D}" dt="2026-11-03T17:04:20.705" v="1617" actId="20577"/>
          <ac:spMkLst>
            <pc:docMk/>
            <pc:sldMk cId="2916304641" sldId="4024"/>
            <ac:spMk id="5" creationId="{73D5057C-8AE8-247A-9A25-2BCC8CE6499E}"/>
          </ac:spMkLst>
        </pc:spChg>
      </pc:sldChg>
      <pc:sldChg chg="add del">
        <pc:chgData name="luis cleto" userId="a76db6c301978307" providerId="LiveId" clId="{BDC27329-5910-4005-872B-9BAF4C62269D}" dt="2026-11-03T17:12:28.431" v="1621" actId="2696"/>
        <pc:sldMkLst>
          <pc:docMk/>
          <pc:sldMk cId="2118753502" sldId="4025"/>
        </pc:sldMkLst>
      </pc:sldChg>
      <pc:sldChg chg="modSp add mod setBg modClrScheme chgLayout">
        <pc:chgData name="luis cleto" userId="a76db6c301978307" providerId="LiveId" clId="{BDC27329-5910-4005-872B-9BAF4C62269D}" dt="2026-11-03T17:12:43.376" v="1623" actId="1076"/>
        <pc:sldMkLst>
          <pc:docMk/>
          <pc:sldMk cId="0" sldId="4026"/>
        </pc:sldMkLst>
        <pc:spChg chg="mod">
          <ac:chgData name="luis cleto" userId="a76db6c301978307" providerId="LiveId" clId="{BDC27329-5910-4005-872B-9BAF4C62269D}" dt="2026-11-03T17:12:43.376" v="1623" actId="1076"/>
          <ac:spMkLst>
            <pc:docMk/>
            <pc:sldMk cId="0" sldId="4026"/>
            <ac:spMk id="3" creationId="{00000000-0000-0000-0000-000000000000}"/>
          </ac:spMkLst>
        </pc:spChg>
      </pc:sldChg>
    </pc:docChg>
  </pc:docChgLst>
  <pc:docChgLst>
    <pc:chgData name="luis cleto" userId="a76db6c301978307" providerId="LiveId" clId="{94204180-5E0E-4436-A422-C00B40E93811}"/>
    <pc:docChg chg="undo custSel addSld delSld modSld sldOrd">
      <pc:chgData name="luis cleto" userId="a76db6c301978307" providerId="LiveId" clId="{94204180-5E0E-4436-A422-C00B40E93811}" dt="2026-11-04T08:42:47.624" v="2291" actId="115"/>
      <pc:docMkLst>
        <pc:docMk/>
      </pc:docMkLst>
      <pc:sldChg chg="modSp mod">
        <pc:chgData name="luis cleto" userId="a76db6c301978307" providerId="LiveId" clId="{94204180-5E0E-4436-A422-C00B40E93811}" dt="2026-11-04T08:36:21.556" v="2276" actId="20577"/>
        <pc:sldMkLst>
          <pc:docMk/>
          <pc:sldMk cId="0" sldId="256"/>
        </pc:sldMkLst>
        <pc:spChg chg="mod">
          <ac:chgData name="luis cleto" userId="a76db6c301978307" providerId="LiveId" clId="{94204180-5E0E-4436-A422-C00B40E93811}" dt="2026-10-29T16:29:35.177" v="66" actId="1076"/>
          <ac:spMkLst>
            <pc:docMk/>
            <pc:sldMk cId="0" sldId="256"/>
            <ac:spMk id="2" creationId="{00000000-0000-0000-0000-000000000000}"/>
          </ac:spMkLst>
        </pc:spChg>
        <pc:spChg chg="mod">
          <ac:chgData name="luis cleto" userId="a76db6c301978307" providerId="LiveId" clId="{94204180-5E0E-4436-A422-C00B40E93811}" dt="2026-10-29T16:33:41.383" v="172" actId="1076"/>
          <ac:spMkLst>
            <pc:docMk/>
            <pc:sldMk cId="0" sldId="256"/>
            <ac:spMk id="3" creationId="{00000000-0000-0000-0000-000000000000}"/>
          </ac:spMkLst>
        </pc:spChg>
        <pc:spChg chg="mod">
          <ac:chgData name="luis cleto" userId="a76db6c301978307" providerId="LiveId" clId="{94204180-5E0E-4436-A422-C00B40E93811}" dt="2026-11-04T08:36:21.556" v="2276" actId="20577"/>
          <ac:spMkLst>
            <pc:docMk/>
            <pc:sldMk cId="0" sldId="256"/>
            <ac:spMk id="4" creationId="{00000000-0000-0000-0000-000000000000}"/>
          </ac:spMkLst>
        </pc:spChg>
        <pc:spChg chg="mod">
          <ac:chgData name="luis cleto" userId="a76db6c301978307" providerId="LiveId" clId="{94204180-5E0E-4436-A422-C00B40E93811}" dt="2026-10-29T16:36:27.539" v="273" actId="20577"/>
          <ac:spMkLst>
            <pc:docMk/>
            <pc:sldMk cId="0" sldId="256"/>
            <ac:spMk id="12" creationId="{00000000-0000-0000-0000-000000000000}"/>
          </ac:spMkLst>
        </pc:spChg>
      </pc:sldChg>
      <pc:sldChg chg="modSp mod">
        <pc:chgData name="luis cleto" userId="a76db6c301978307" providerId="LiveId" clId="{94204180-5E0E-4436-A422-C00B40E93811}" dt="2026-11-04T08:37:16.192" v="2279" actId="1076"/>
        <pc:sldMkLst>
          <pc:docMk/>
          <pc:sldMk cId="0" sldId="257"/>
        </pc:sldMkLst>
        <pc:spChg chg="mod">
          <ac:chgData name="luis cleto" userId="a76db6c301978307" providerId="LiveId" clId="{94204180-5E0E-4436-A422-C00B40E93811}" dt="2026-11-04T08:37:16.192" v="2279" actId="1076"/>
          <ac:spMkLst>
            <pc:docMk/>
            <pc:sldMk cId="0" sldId="257"/>
            <ac:spMk id="2" creationId="{00000000-0000-0000-0000-000000000000}"/>
          </ac:spMkLst>
        </pc:spChg>
        <pc:spChg chg="mod">
          <ac:chgData name="luis cleto" userId="a76db6c301978307" providerId="LiveId" clId="{94204180-5E0E-4436-A422-C00B40E93811}" dt="2026-10-29T16:37:10.965" v="274" actId="1076"/>
          <ac:spMkLst>
            <pc:docMk/>
            <pc:sldMk cId="0" sldId="257"/>
            <ac:spMk id="3" creationId="{00000000-0000-0000-0000-000000000000}"/>
          </ac:spMkLst>
        </pc:spChg>
        <pc:spChg chg="mod">
          <ac:chgData name="luis cleto" userId="a76db6c301978307" providerId="LiveId" clId="{94204180-5E0E-4436-A422-C00B40E93811}" dt="2026-10-29T16:37:59.712" v="296" actId="20577"/>
          <ac:spMkLst>
            <pc:docMk/>
            <pc:sldMk cId="0" sldId="257"/>
            <ac:spMk id="11" creationId="{00000000-0000-0000-0000-000000000000}"/>
          </ac:spMkLst>
        </pc:spChg>
        <pc:spChg chg="mod">
          <ac:chgData name="luis cleto" userId="a76db6c301978307" providerId="LiveId" clId="{94204180-5E0E-4436-A422-C00B40E93811}" dt="2026-10-29T16:38:32.493" v="318" actId="20577"/>
          <ac:spMkLst>
            <pc:docMk/>
            <pc:sldMk cId="0" sldId="257"/>
            <ac:spMk id="15" creationId="{00000000-0000-0000-0000-000000000000}"/>
          </ac:spMkLst>
        </pc:spChg>
        <pc:spChg chg="mod">
          <ac:chgData name="luis cleto" userId="a76db6c301978307" providerId="LiveId" clId="{94204180-5E0E-4436-A422-C00B40E93811}" dt="2026-10-29T16:40:06.219" v="358" actId="20577"/>
          <ac:spMkLst>
            <pc:docMk/>
            <pc:sldMk cId="0" sldId="257"/>
            <ac:spMk id="33" creationId="{00000000-0000-0000-0000-000000000000}"/>
          </ac:spMkLst>
        </pc:spChg>
        <pc:spChg chg="mod">
          <ac:chgData name="luis cleto" userId="a76db6c301978307" providerId="LiveId" clId="{94204180-5E0E-4436-A422-C00B40E93811}" dt="2026-10-29T16:40:32.508" v="381" actId="14100"/>
          <ac:spMkLst>
            <pc:docMk/>
            <pc:sldMk cId="0" sldId="257"/>
            <ac:spMk id="37" creationId="{00000000-0000-0000-0000-000000000000}"/>
          </ac:spMkLst>
        </pc:spChg>
        <pc:spChg chg="mod">
          <ac:chgData name="luis cleto" userId="a76db6c301978307" providerId="LiveId" clId="{94204180-5E0E-4436-A422-C00B40E93811}" dt="2026-10-29T16:40:45.025" v="382" actId="255"/>
          <ac:spMkLst>
            <pc:docMk/>
            <pc:sldMk cId="0" sldId="257"/>
            <ac:spMk id="38" creationId="{00000000-0000-0000-0000-000000000000}"/>
          </ac:spMkLst>
        </pc:spChg>
      </pc:sldChg>
      <pc:sldChg chg="modSp mod">
        <pc:chgData name="luis cleto" userId="a76db6c301978307" providerId="LiveId" clId="{94204180-5E0E-4436-A422-C00B40E93811}" dt="2026-10-29T16:29:15.837" v="64" actId="20577"/>
        <pc:sldMkLst>
          <pc:docMk/>
          <pc:sldMk cId="2201346774" sldId="258"/>
        </pc:sldMkLst>
        <pc:spChg chg="mod">
          <ac:chgData name="luis cleto" userId="a76db6c301978307" providerId="LiveId" clId="{94204180-5E0E-4436-A422-C00B40E93811}" dt="2026-10-29T16:29:15.837" v="64" actId="20577"/>
          <ac:spMkLst>
            <pc:docMk/>
            <pc:sldMk cId="2201346774" sldId="258"/>
            <ac:spMk id="3" creationId="{EA5DBA0C-D4EE-4768-8A24-A96121C59760}"/>
          </ac:spMkLst>
        </pc:spChg>
      </pc:sldChg>
      <pc:sldChg chg="addSp modSp mod">
        <pc:chgData name="luis cleto" userId="a76db6c301978307" providerId="LiveId" clId="{94204180-5E0E-4436-A422-C00B40E93811}" dt="2026-11-04T08:41:00.114" v="2287" actId="1076"/>
        <pc:sldMkLst>
          <pc:docMk/>
          <pc:sldMk cId="1801377906" sldId="578"/>
        </pc:sldMkLst>
        <pc:spChg chg="add mod">
          <ac:chgData name="luis cleto" userId="a76db6c301978307" providerId="LiveId" clId="{94204180-5E0E-4436-A422-C00B40E93811}" dt="2026-11-04T08:41:00.114" v="2287" actId="1076"/>
          <ac:spMkLst>
            <pc:docMk/>
            <pc:sldMk cId="1801377906" sldId="578"/>
            <ac:spMk id="5" creationId="{57122295-2AD9-A1A5-C30D-8C9EA10563E8}"/>
          </ac:spMkLst>
        </pc:spChg>
        <pc:graphicFrameChg chg="mod">
          <ac:chgData name="luis cleto" userId="a76db6c301978307" providerId="LiveId" clId="{94204180-5E0E-4436-A422-C00B40E93811}" dt="2026-11-04T08:40:15.320" v="2283"/>
          <ac:graphicFrameMkLst>
            <pc:docMk/>
            <pc:sldMk cId="1801377906" sldId="578"/>
            <ac:graphicFrameMk id="7" creationId="{3D7DCC73-B9B9-4911-9290-6376076C84DD}"/>
          </ac:graphicFrameMkLst>
        </pc:graphicFrameChg>
      </pc:sldChg>
      <pc:sldChg chg="modSp mod">
        <pc:chgData name="luis cleto" userId="a76db6c301978307" providerId="LiveId" clId="{94204180-5E0E-4436-A422-C00B40E93811}" dt="2026-11-04T08:42:18.479" v="2290" actId="1076"/>
        <pc:sldMkLst>
          <pc:docMk/>
          <pc:sldMk cId="2497697503" sldId="584"/>
        </pc:sldMkLst>
        <pc:spChg chg="mod">
          <ac:chgData name="luis cleto" userId="a76db6c301978307" providerId="LiveId" clId="{94204180-5E0E-4436-A422-C00B40E93811}" dt="2026-11-04T08:42:18.479" v="2290" actId="1076"/>
          <ac:spMkLst>
            <pc:docMk/>
            <pc:sldMk cId="2497697503" sldId="584"/>
            <ac:spMk id="2" creationId="{168036BC-9A7D-41BB-8BC4-49C4C80663E1}"/>
          </ac:spMkLst>
        </pc:spChg>
      </pc:sldChg>
      <pc:sldChg chg="ord">
        <pc:chgData name="luis cleto" userId="a76db6c301978307" providerId="LiveId" clId="{94204180-5E0E-4436-A422-C00B40E93811}" dt="2026-10-29T17:38:26.676" v="2113"/>
        <pc:sldMkLst>
          <pc:docMk/>
          <pc:sldMk cId="3860737581" sldId="956"/>
        </pc:sldMkLst>
      </pc:sldChg>
      <pc:sldChg chg="modSp mod">
        <pc:chgData name="luis cleto" userId="a76db6c301978307" providerId="LiveId" clId="{94204180-5E0E-4436-A422-C00B40E93811}" dt="2026-10-29T16:49:34.316" v="633" actId="207"/>
        <pc:sldMkLst>
          <pc:docMk/>
          <pc:sldMk cId="2071780685" sldId="2037"/>
        </pc:sldMkLst>
        <pc:spChg chg="mod">
          <ac:chgData name="luis cleto" userId="a76db6c301978307" providerId="LiveId" clId="{94204180-5E0E-4436-A422-C00B40E93811}" dt="2026-10-29T16:49:34.316" v="633" actId="207"/>
          <ac:spMkLst>
            <pc:docMk/>
            <pc:sldMk cId="2071780685" sldId="2037"/>
            <ac:spMk id="4" creationId="{7BF30E75-55A7-4CAB-C945-9C5C3957211B}"/>
          </ac:spMkLst>
        </pc:spChg>
        <pc:spChg chg="mod">
          <ac:chgData name="luis cleto" userId="a76db6c301978307" providerId="LiveId" clId="{94204180-5E0E-4436-A422-C00B40E93811}" dt="2026-10-29T16:49:23.422" v="631" actId="207"/>
          <ac:spMkLst>
            <pc:docMk/>
            <pc:sldMk cId="2071780685" sldId="2037"/>
            <ac:spMk id="7" creationId="{885F1114-3B3A-889B-BA0C-D244583B7056}"/>
          </ac:spMkLst>
        </pc:spChg>
      </pc:sldChg>
      <pc:sldChg chg="modSp mod">
        <pc:chgData name="luis cleto" userId="a76db6c301978307" providerId="LiveId" clId="{94204180-5E0E-4436-A422-C00B40E93811}" dt="2026-11-04T08:42:47.624" v="2291" actId="115"/>
        <pc:sldMkLst>
          <pc:docMk/>
          <pc:sldMk cId="39183520" sldId="2758"/>
        </pc:sldMkLst>
        <pc:spChg chg="mod">
          <ac:chgData name="luis cleto" userId="a76db6c301978307" providerId="LiveId" clId="{94204180-5E0E-4436-A422-C00B40E93811}" dt="2026-11-04T08:42:47.624" v="2291" actId="115"/>
          <ac:spMkLst>
            <pc:docMk/>
            <pc:sldMk cId="39183520" sldId="2758"/>
            <ac:spMk id="2" creationId="{ECB9A1CD-441F-1128-E1D8-F85FE717792F}"/>
          </ac:spMkLst>
        </pc:spChg>
      </pc:sldChg>
      <pc:sldChg chg="modSp mod">
        <pc:chgData name="luis cleto" userId="a76db6c301978307" providerId="LiveId" clId="{94204180-5E0E-4436-A422-C00B40E93811}" dt="2026-10-29T17:45:34.934" v="2234" actId="1076"/>
        <pc:sldMkLst>
          <pc:docMk/>
          <pc:sldMk cId="317172402" sldId="2879"/>
        </pc:sldMkLst>
        <pc:spChg chg="mod">
          <ac:chgData name="luis cleto" userId="a76db6c301978307" providerId="LiveId" clId="{94204180-5E0E-4436-A422-C00B40E93811}" dt="2026-10-29T17:45:30.147" v="2233" actId="1076"/>
          <ac:spMkLst>
            <pc:docMk/>
            <pc:sldMk cId="317172402" sldId="2879"/>
            <ac:spMk id="10" creationId="{6C379239-252B-D7DA-A29E-ECB3C4752A66}"/>
          </ac:spMkLst>
        </pc:spChg>
        <pc:spChg chg="mod">
          <ac:chgData name="luis cleto" userId="a76db6c301978307" providerId="LiveId" clId="{94204180-5E0E-4436-A422-C00B40E93811}" dt="2026-10-29T17:45:34.934" v="2234" actId="1076"/>
          <ac:spMkLst>
            <pc:docMk/>
            <pc:sldMk cId="317172402" sldId="2879"/>
            <ac:spMk id="12" creationId="{E9BE74A5-4E9D-2535-D7D5-C0048B1F9E5A}"/>
          </ac:spMkLst>
        </pc:spChg>
        <pc:picChg chg="mod">
          <ac:chgData name="luis cleto" userId="a76db6c301978307" providerId="LiveId" clId="{94204180-5E0E-4436-A422-C00B40E93811}" dt="2026-10-29T17:45:22.334" v="2231" actId="1076"/>
          <ac:picMkLst>
            <pc:docMk/>
            <pc:sldMk cId="317172402" sldId="2879"/>
            <ac:picMk id="4" creationId="{9C622D30-5E98-B740-8406-0FF31C8B9FA7}"/>
          </ac:picMkLst>
        </pc:picChg>
      </pc:sldChg>
      <pc:sldChg chg="modSp mod">
        <pc:chgData name="luis cleto" userId="a76db6c301978307" providerId="LiveId" clId="{94204180-5E0E-4436-A422-C00B40E93811}" dt="2026-10-29T16:51:46.362" v="780" actId="20577"/>
        <pc:sldMkLst>
          <pc:docMk/>
          <pc:sldMk cId="745336273" sldId="2963"/>
        </pc:sldMkLst>
        <pc:spChg chg="mod">
          <ac:chgData name="luis cleto" userId="a76db6c301978307" providerId="LiveId" clId="{94204180-5E0E-4436-A422-C00B40E93811}" dt="2026-10-29T16:51:46.362" v="780" actId="20577"/>
          <ac:spMkLst>
            <pc:docMk/>
            <pc:sldMk cId="745336273" sldId="2963"/>
            <ac:spMk id="2" creationId="{B328F2B1-BFF7-E87B-B7DF-46A5DF1F97CE}"/>
          </ac:spMkLst>
        </pc:spChg>
      </pc:sldChg>
      <pc:sldChg chg="modSp mod">
        <pc:chgData name="luis cleto" userId="a76db6c301978307" providerId="LiveId" clId="{94204180-5E0E-4436-A422-C00B40E93811}" dt="2026-10-29T17:09:18.204" v="1287" actId="1076"/>
        <pc:sldMkLst>
          <pc:docMk/>
          <pc:sldMk cId="3361327671" sldId="2971"/>
        </pc:sldMkLst>
        <pc:spChg chg="mod">
          <ac:chgData name="luis cleto" userId="a76db6c301978307" providerId="LiveId" clId="{94204180-5E0E-4436-A422-C00B40E93811}" dt="2026-10-29T17:08:14.491" v="1251" actId="1076"/>
          <ac:spMkLst>
            <pc:docMk/>
            <pc:sldMk cId="3361327671" sldId="2971"/>
            <ac:spMk id="2" creationId="{B6BAADFA-FB5E-6B5E-F3C8-B4930DF8B093}"/>
          </ac:spMkLst>
        </pc:spChg>
        <pc:spChg chg="mod">
          <ac:chgData name="luis cleto" userId="a76db6c301978307" providerId="LiveId" clId="{94204180-5E0E-4436-A422-C00B40E93811}" dt="2026-10-29T17:09:06.821" v="1284" actId="1076"/>
          <ac:spMkLst>
            <pc:docMk/>
            <pc:sldMk cId="3361327671" sldId="2971"/>
            <ac:spMk id="8" creationId="{41C327E6-D056-81A9-A9B5-C704501AAA27}"/>
          </ac:spMkLst>
        </pc:spChg>
        <pc:picChg chg="mod">
          <ac:chgData name="luis cleto" userId="a76db6c301978307" providerId="LiveId" clId="{94204180-5E0E-4436-A422-C00B40E93811}" dt="2026-10-29T17:09:18.204" v="1287" actId="1076"/>
          <ac:picMkLst>
            <pc:docMk/>
            <pc:sldMk cId="3361327671" sldId="2971"/>
            <ac:picMk id="6" creationId="{1F0B49B5-AF8B-D910-A1E9-6BA8D4115DB8}"/>
          </ac:picMkLst>
        </pc:picChg>
      </pc:sldChg>
      <pc:sldChg chg="modSp mod">
        <pc:chgData name="luis cleto" userId="a76db6c301978307" providerId="LiveId" clId="{94204180-5E0E-4436-A422-C00B40E93811}" dt="2026-10-29T17:15:27.212" v="1323" actId="20577"/>
        <pc:sldMkLst>
          <pc:docMk/>
          <pc:sldMk cId="1271067363" sldId="2973"/>
        </pc:sldMkLst>
        <pc:spChg chg="mod">
          <ac:chgData name="luis cleto" userId="a76db6c301978307" providerId="LiveId" clId="{94204180-5E0E-4436-A422-C00B40E93811}" dt="2026-10-29T17:15:27.212" v="1323" actId="20577"/>
          <ac:spMkLst>
            <pc:docMk/>
            <pc:sldMk cId="1271067363" sldId="2973"/>
            <ac:spMk id="6" creationId="{328C5AAE-0B25-CF27-637E-FF48E66FC0AF}"/>
          </ac:spMkLst>
        </pc:spChg>
        <pc:spChg chg="mod">
          <ac:chgData name="luis cleto" userId="a76db6c301978307" providerId="LiveId" clId="{94204180-5E0E-4436-A422-C00B40E93811}" dt="2026-10-29T17:15:16.829" v="1314" actId="1076"/>
          <ac:spMkLst>
            <pc:docMk/>
            <pc:sldMk cId="1271067363" sldId="2973"/>
            <ac:spMk id="9" creationId="{F4481F25-54D6-ACFD-C701-D4D98432A10F}"/>
          </ac:spMkLst>
        </pc:spChg>
      </pc:sldChg>
      <pc:sldChg chg="modSp mod ord">
        <pc:chgData name="luis cleto" userId="a76db6c301978307" providerId="LiveId" clId="{94204180-5E0E-4436-A422-C00B40E93811}" dt="2026-10-29T17:23:32.206" v="1540" actId="207"/>
        <pc:sldMkLst>
          <pc:docMk/>
          <pc:sldMk cId="615127679" sldId="2978"/>
        </pc:sldMkLst>
        <pc:spChg chg="mod">
          <ac:chgData name="luis cleto" userId="a76db6c301978307" providerId="LiveId" clId="{94204180-5E0E-4436-A422-C00B40E93811}" dt="2026-10-29T17:23:32.206" v="1540" actId="207"/>
          <ac:spMkLst>
            <pc:docMk/>
            <pc:sldMk cId="615127679" sldId="2978"/>
            <ac:spMk id="3" creationId="{0AF2A509-993C-3E3C-987A-D8CE3F0B916B}"/>
          </ac:spMkLst>
        </pc:spChg>
      </pc:sldChg>
      <pc:sldChg chg="modSp">
        <pc:chgData name="luis cleto" userId="a76db6c301978307" providerId="LiveId" clId="{94204180-5E0E-4436-A422-C00B40E93811}" dt="2026-10-29T17:24:19.564" v="1541" actId="207"/>
        <pc:sldMkLst>
          <pc:docMk/>
          <pc:sldMk cId="189225160" sldId="2980"/>
        </pc:sldMkLst>
        <pc:spChg chg="mod">
          <ac:chgData name="luis cleto" userId="a76db6c301978307" providerId="LiveId" clId="{94204180-5E0E-4436-A422-C00B40E93811}" dt="2026-10-29T17:24:19.564" v="1541" actId="207"/>
          <ac:spMkLst>
            <pc:docMk/>
            <pc:sldMk cId="189225160" sldId="2980"/>
            <ac:spMk id="10" creationId="{0CCE7D06-9CAA-D232-A5AD-1A3C8708FD26}"/>
          </ac:spMkLst>
        </pc:spChg>
      </pc:sldChg>
      <pc:sldChg chg="addSp modSp mod">
        <pc:chgData name="luis cleto" userId="a76db6c301978307" providerId="LiveId" clId="{94204180-5E0E-4436-A422-C00B40E93811}" dt="2026-10-29T17:26:56.683" v="1671" actId="1076"/>
        <pc:sldMkLst>
          <pc:docMk/>
          <pc:sldMk cId="1898517489" sldId="2981"/>
        </pc:sldMkLst>
        <pc:spChg chg="add mod">
          <ac:chgData name="luis cleto" userId="a76db6c301978307" providerId="LiveId" clId="{94204180-5E0E-4436-A422-C00B40E93811}" dt="2026-10-29T17:26:56.683" v="1671" actId="1076"/>
          <ac:spMkLst>
            <pc:docMk/>
            <pc:sldMk cId="1898517489" sldId="2981"/>
            <ac:spMk id="6" creationId="{07BF3406-7E10-6512-62C2-1F1CBF51F0DF}"/>
          </ac:spMkLst>
        </pc:spChg>
        <pc:graphicFrameChg chg="mod">
          <ac:chgData name="luis cleto" userId="a76db6c301978307" providerId="LiveId" clId="{94204180-5E0E-4436-A422-C00B40E93811}" dt="2026-10-29T17:25:29.525" v="1546" actId="1076"/>
          <ac:graphicFrameMkLst>
            <pc:docMk/>
            <pc:sldMk cId="1898517489" sldId="2981"/>
            <ac:graphicFrameMk id="2" creationId="{7DD08082-B83D-E987-5CE9-5AD399C303DA}"/>
          </ac:graphicFrameMkLst>
        </pc:graphicFrameChg>
      </pc:sldChg>
      <pc:sldChg chg="modSp mod modAnim">
        <pc:chgData name="luis cleto" userId="a76db6c301978307" providerId="LiveId" clId="{94204180-5E0E-4436-A422-C00B40E93811}" dt="2026-10-29T17:31:33.896" v="1856" actId="1076"/>
        <pc:sldMkLst>
          <pc:docMk/>
          <pc:sldMk cId="1424663700" sldId="2983"/>
        </pc:sldMkLst>
        <pc:spChg chg="mod">
          <ac:chgData name="luis cleto" userId="a76db6c301978307" providerId="LiveId" clId="{94204180-5E0E-4436-A422-C00B40E93811}" dt="2026-10-29T17:31:33.896" v="1856" actId="1076"/>
          <ac:spMkLst>
            <pc:docMk/>
            <pc:sldMk cId="1424663700" sldId="2983"/>
            <ac:spMk id="5" creationId="{BD01F8A3-878E-6798-7885-C43F7DD4A9F7}"/>
          </ac:spMkLst>
        </pc:spChg>
      </pc:sldChg>
      <pc:sldChg chg="modSp mod">
        <pc:chgData name="luis cleto" userId="a76db6c301978307" providerId="LiveId" clId="{94204180-5E0E-4436-A422-C00B40E93811}" dt="2026-10-29T17:36:36.614" v="2107" actId="20577"/>
        <pc:sldMkLst>
          <pc:docMk/>
          <pc:sldMk cId="4251519534" sldId="2985"/>
        </pc:sldMkLst>
        <pc:spChg chg="mod">
          <ac:chgData name="luis cleto" userId="a76db6c301978307" providerId="LiveId" clId="{94204180-5E0E-4436-A422-C00B40E93811}" dt="2026-10-29T17:36:36.614" v="2107" actId="20577"/>
          <ac:spMkLst>
            <pc:docMk/>
            <pc:sldMk cId="4251519534" sldId="2985"/>
            <ac:spMk id="5" creationId="{4C905385-7FA9-BBAC-D794-F4B30FBD94CA}"/>
          </ac:spMkLst>
        </pc:spChg>
      </pc:sldChg>
      <pc:sldChg chg="addSp mod">
        <pc:chgData name="luis cleto" userId="a76db6c301978307" providerId="LiveId" clId="{94204180-5E0E-4436-A422-C00B40E93811}" dt="2026-10-29T17:37:27.442" v="2108" actId="22"/>
        <pc:sldMkLst>
          <pc:docMk/>
          <pc:sldMk cId="4001436825" sldId="2986"/>
        </pc:sldMkLst>
        <pc:spChg chg="add">
          <ac:chgData name="luis cleto" userId="a76db6c301978307" providerId="LiveId" clId="{94204180-5E0E-4436-A422-C00B40E93811}" dt="2026-10-29T17:37:27.442" v="2108" actId="22"/>
          <ac:spMkLst>
            <pc:docMk/>
            <pc:sldMk cId="4001436825" sldId="2986"/>
            <ac:spMk id="6" creationId="{282390AB-24DA-6FA0-562A-E5829478D769}"/>
          </ac:spMkLst>
        </pc:spChg>
      </pc:sldChg>
      <pc:sldChg chg="addSp mod">
        <pc:chgData name="luis cleto" userId="a76db6c301978307" providerId="LiveId" clId="{94204180-5E0E-4436-A422-C00B40E93811}" dt="2026-10-29T17:37:32.647" v="2109" actId="22"/>
        <pc:sldMkLst>
          <pc:docMk/>
          <pc:sldMk cId="2371764767" sldId="2987"/>
        </pc:sldMkLst>
        <pc:spChg chg="add">
          <ac:chgData name="luis cleto" userId="a76db6c301978307" providerId="LiveId" clId="{94204180-5E0E-4436-A422-C00B40E93811}" dt="2026-10-29T17:37:32.647" v="2109" actId="22"/>
          <ac:spMkLst>
            <pc:docMk/>
            <pc:sldMk cId="2371764767" sldId="2987"/>
            <ac:spMk id="6" creationId="{7B84D202-8B1A-83F6-D612-CCD69F56E4CA}"/>
          </ac:spMkLst>
        </pc:spChg>
      </pc:sldChg>
      <pc:sldChg chg="addSp mod">
        <pc:chgData name="luis cleto" userId="a76db6c301978307" providerId="LiveId" clId="{94204180-5E0E-4436-A422-C00B40E93811}" dt="2026-10-29T17:37:41.435" v="2110" actId="22"/>
        <pc:sldMkLst>
          <pc:docMk/>
          <pc:sldMk cId="2873899849" sldId="2988"/>
        </pc:sldMkLst>
        <pc:spChg chg="add">
          <ac:chgData name="luis cleto" userId="a76db6c301978307" providerId="LiveId" clId="{94204180-5E0E-4436-A422-C00B40E93811}" dt="2026-10-29T17:37:41.435" v="2110" actId="22"/>
          <ac:spMkLst>
            <pc:docMk/>
            <pc:sldMk cId="2873899849" sldId="2988"/>
            <ac:spMk id="5" creationId="{3F2EAC6D-046F-8768-F501-D7830AAE0A16}"/>
          </ac:spMkLst>
        </pc:spChg>
      </pc:sldChg>
      <pc:sldChg chg="addSp modSp mod">
        <pc:chgData name="luis cleto" userId="a76db6c301978307" providerId="LiveId" clId="{94204180-5E0E-4436-A422-C00B40E93811}" dt="2026-10-29T17:43:11.731" v="2215" actId="1076"/>
        <pc:sldMkLst>
          <pc:docMk/>
          <pc:sldMk cId="1290257674" sldId="2990"/>
        </pc:sldMkLst>
        <pc:spChg chg="mod">
          <ac:chgData name="luis cleto" userId="a76db6c301978307" providerId="LiveId" clId="{94204180-5E0E-4436-A422-C00B40E93811}" dt="2026-10-29T17:43:11.731" v="2215" actId="1076"/>
          <ac:spMkLst>
            <pc:docMk/>
            <pc:sldMk cId="1290257674" sldId="2990"/>
            <ac:spMk id="3" creationId="{D8B826D1-E920-C1B5-5A6C-C6568A3EF437}"/>
          </ac:spMkLst>
        </pc:spChg>
        <pc:spChg chg="add mod">
          <ac:chgData name="luis cleto" userId="a76db6c301978307" providerId="LiveId" clId="{94204180-5E0E-4436-A422-C00B40E93811}" dt="2026-10-29T17:42:59.400" v="2213" actId="21"/>
          <ac:spMkLst>
            <pc:docMk/>
            <pc:sldMk cId="1290257674" sldId="2990"/>
            <ac:spMk id="5" creationId="{0384139C-2FC9-F3F2-3DB2-4F7B344C290D}"/>
          </ac:spMkLst>
        </pc:spChg>
      </pc:sldChg>
      <pc:sldChg chg="modSp mod">
        <pc:chgData name="luis cleto" userId="a76db6c301978307" providerId="LiveId" clId="{94204180-5E0E-4436-A422-C00B40E93811}" dt="2026-10-29T17:43:24.617" v="2217" actId="27636"/>
        <pc:sldMkLst>
          <pc:docMk/>
          <pc:sldMk cId="3754357426" sldId="2992"/>
        </pc:sldMkLst>
        <pc:spChg chg="mod">
          <ac:chgData name="luis cleto" userId="a76db6c301978307" providerId="LiveId" clId="{94204180-5E0E-4436-A422-C00B40E93811}" dt="2026-10-29T17:43:24.617" v="2217" actId="27636"/>
          <ac:spMkLst>
            <pc:docMk/>
            <pc:sldMk cId="3754357426" sldId="2992"/>
            <ac:spMk id="3" creationId="{983342A3-D890-5215-CA40-FE7919273997}"/>
          </ac:spMkLst>
        </pc:spChg>
      </pc:sldChg>
      <pc:sldChg chg="addSp modSp mod">
        <pc:chgData name="luis cleto" userId="a76db6c301978307" providerId="LiveId" clId="{94204180-5E0E-4436-A422-C00B40E93811}" dt="2026-10-29T17:42:46.711" v="2212" actId="1076"/>
        <pc:sldMkLst>
          <pc:docMk/>
          <pc:sldMk cId="2839016713" sldId="3002"/>
        </pc:sldMkLst>
        <pc:spChg chg="add mod">
          <ac:chgData name="luis cleto" userId="a76db6c301978307" providerId="LiveId" clId="{94204180-5E0E-4436-A422-C00B40E93811}" dt="2026-10-29T17:41:56.280" v="2208" actId="20577"/>
          <ac:spMkLst>
            <pc:docMk/>
            <pc:sldMk cId="2839016713" sldId="3002"/>
            <ac:spMk id="6" creationId="{DB2E9F54-A570-719F-C898-A140DCEEBE6D}"/>
          </ac:spMkLst>
        </pc:spChg>
        <pc:spChg chg="add mod">
          <ac:chgData name="luis cleto" userId="a76db6c301978307" providerId="LiveId" clId="{94204180-5E0E-4436-A422-C00B40E93811}" dt="2026-10-29T17:42:46.711" v="2212" actId="1076"/>
          <ac:spMkLst>
            <pc:docMk/>
            <pc:sldMk cId="2839016713" sldId="3002"/>
            <ac:spMk id="9" creationId="{CCE347C5-510E-ADD3-715A-0A9D39BF9265}"/>
          </ac:spMkLst>
        </pc:spChg>
        <pc:picChg chg="mod">
          <ac:chgData name="luis cleto" userId="a76db6c301978307" providerId="LiveId" clId="{94204180-5E0E-4436-A422-C00B40E93811}" dt="2026-10-29T17:42:39.180" v="2211" actId="1076"/>
          <ac:picMkLst>
            <pc:docMk/>
            <pc:sldMk cId="2839016713" sldId="3002"/>
            <ac:picMk id="2" creationId="{97E06901-C7EA-0EF9-1165-B619681D63C3}"/>
          </ac:picMkLst>
        </pc:picChg>
      </pc:sldChg>
      <pc:sldChg chg="modSp mod">
        <pc:chgData name="luis cleto" userId="a76db6c301978307" providerId="LiveId" clId="{94204180-5E0E-4436-A422-C00B40E93811}" dt="2026-10-29T16:52:10.713" v="782" actId="255"/>
        <pc:sldMkLst>
          <pc:docMk/>
          <pc:sldMk cId="3901841286" sldId="3409"/>
        </pc:sldMkLst>
        <pc:spChg chg="mod">
          <ac:chgData name="luis cleto" userId="a76db6c301978307" providerId="LiveId" clId="{94204180-5E0E-4436-A422-C00B40E93811}" dt="2026-10-29T16:52:10.713" v="782" actId="255"/>
          <ac:spMkLst>
            <pc:docMk/>
            <pc:sldMk cId="3901841286" sldId="3409"/>
            <ac:spMk id="3" creationId="{A5DC1075-48DA-5CE2-F9E5-E7D2EABAC86D}"/>
          </ac:spMkLst>
        </pc:spChg>
      </pc:sldChg>
      <pc:sldChg chg="modSp mod">
        <pc:chgData name="luis cleto" userId="a76db6c301978307" providerId="LiveId" clId="{94204180-5E0E-4436-A422-C00B40E93811}" dt="2026-10-29T16:52:46.101" v="784" actId="207"/>
        <pc:sldMkLst>
          <pc:docMk/>
          <pc:sldMk cId="2964131086" sldId="3410"/>
        </pc:sldMkLst>
        <pc:spChg chg="mod">
          <ac:chgData name="luis cleto" userId="a76db6c301978307" providerId="LiveId" clId="{94204180-5E0E-4436-A422-C00B40E93811}" dt="2026-10-29T16:52:46.101" v="784" actId="207"/>
          <ac:spMkLst>
            <pc:docMk/>
            <pc:sldMk cId="2964131086" sldId="3410"/>
            <ac:spMk id="3" creationId="{CF23C059-FEC7-1B78-6AED-E5FB75D3DC69}"/>
          </ac:spMkLst>
        </pc:spChg>
      </pc:sldChg>
      <pc:sldChg chg="modSp mod">
        <pc:chgData name="luis cleto" userId="a76db6c301978307" providerId="LiveId" clId="{94204180-5E0E-4436-A422-C00B40E93811}" dt="2026-10-29T16:53:23.919" v="786" actId="115"/>
        <pc:sldMkLst>
          <pc:docMk/>
          <pc:sldMk cId="4016311448" sldId="3411"/>
        </pc:sldMkLst>
        <pc:spChg chg="mod">
          <ac:chgData name="luis cleto" userId="a76db6c301978307" providerId="LiveId" clId="{94204180-5E0E-4436-A422-C00B40E93811}" dt="2026-10-29T16:53:23.919" v="786" actId="115"/>
          <ac:spMkLst>
            <pc:docMk/>
            <pc:sldMk cId="4016311448" sldId="3411"/>
            <ac:spMk id="3" creationId="{BA1C37B5-7DDE-FBFB-196D-F23ADD78F464}"/>
          </ac:spMkLst>
        </pc:spChg>
      </pc:sldChg>
      <pc:sldChg chg="modSp mod">
        <pc:chgData name="luis cleto" userId="a76db6c301978307" providerId="LiveId" clId="{94204180-5E0E-4436-A422-C00B40E93811}" dt="2026-10-29T16:54:14.379" v="788" actId="207"/>
        <pc:sldMkLst>
          <pc:docMk/>
          <pc:sldMk cId="1213050524" sldId="3412"/>
        </pc:sldMkLst>
        <pc:spChg chg="mod">
          <ac:chgData name="luis cleto" userId="a76db6c301978307" providerId="LiveId" clId="{94204180-5E0E-4436-A422-C00B40E93811}" dt="2026-10-29T16:54:14.379" v="788" actId="207"/>
          <ac:spMkLst>
            <pc:docMk/>
            <pc:sldMk cId="1213050524" sldId="3412"/>
            <ac:spMk id="3" creationId="{D0FFCD18-93BE-4745-673C-A4C306DEF8D1}"/>
          </ac:spMkLst>
        </pc:spChg>
      </pc:sldChg>
      <pc:sldChg chg="modSp mod">
        <pc:chgData name="luis cleto" userId="a76db6c301978307" providerId="LiveId" clId="{94204180-5E0E-4436-A422-C00B40E93811}" dt="2026-10-29T16:55:02.152" v="790" actId="207"/>
        <pc:sldMkLst>
          <pc:docMk/>
          <pc:sldMk cId="2842334265" sldId="3413"/>
        </pc:sldMkLst>
        <pc:spChg chg="mod">
          <ac:chgData name="luis cleto" userId="a76db6c301978307" providerId="LiveId" clId="{94204180-5E0E-4436-A422-C00B40E93811}" dt="2026-10-29T16:55:02.152" v="790" actId="207"/>
          <ac:spMkLst>
            <pc:docMk/>
            <pc:sldMk cId="2842334265" sldId="3413"/>
            <ac:spMk id="3" creationId="{E0FE2CEE-4A39-787C-0D72-D161988141BC}"/>
          </ac:spMkLst>
        </pc:spChg>
      </pc:sldChg>
      <pc:sldChg chg="modSp mod">
        <pc:chgData name="luis cleto" userId="a76db6c301978307" providerId="LiveId" clId="{94204180-5E0E-4436-A422-C00B40E93811}" dt="2026-10-29T16:55:25.028" v="792" actId="207"/>
        <pc:sldMkLst>
          <pc:docMk/>
          <pc:sldMk cId="2818451113" sldId="3414"/>
        </pc:sldMkLst>
        <pc:spChg chg="mod">
          <ac:chgData name="luis cleto" userId="a76db6c301978307" providerId="LiveId" clId="{94204180-5E0E-4436-A422-C00B40E93811}" dt="2026-10-29T16:55:25.028" v="792" actId="207"/>
          <ac:spMkLst>
            <pc:docMk/>
            <pc:sldMk cId="2818451113" sldId="3414"/>
            <ac:spMk id="3" creationId="{951F0676-52D2-9D85-B663-AB41C10047E0}"/>
          </ac:spMkLst>
        </pc:spChg>
      </pc:sldChg>
      <pc:sldChg chg="modSp mod">
        <pc:chgData name="luis cleto" userId="a76db6c301978307" providerId="LiveId" clId="{94204180-5E0E-4436-A422-C00B40E93811}" dt="2026-10-29T16:55:43.354" v="794" actId="207"/>
        <pc:sldMkLst>
          <pc:docMk/>
          <pc:sldMk cId="509520581" sldId="3415"/>
        </pc:sldMkLst>
        <pc:spChg chg="mod">
          <ac:chgData name="luis cleto" userId="a76db6c301978307" providerId="LiveId" clId="{94204180-5E0E-4436-A422-C00B40E93811}" dt="2026-10-29T16:55:43.354" v="794" actId="207"/>
          <ac:spMkLst>
            <pc:docMk/>
            <pc:sldMk cId="509520581" sldId="3415"/>
            <ac:spMk id="3" creationId="{0F33AB9D-D759-6CC8-9465-F93C842DC454}"/>
          </ac:spMkLst>
        </pc:spChg>
      </pc:sldChg>
      <pc:sldChg chg="modSp mod">
        <pc:chgData name="luis cleto" userId="a76db6c301978307" providerId="LiveId" clId="{94204180-5E0E-4436-A422-C00B40E93811}" dt="2026-10-29T16:56:55.425" v="806" actId="207"/>
        <pc:sldMkLst>
          <pc:docMk/>
          <pc:sldMk cId="4154400977" sldId="3429"/>
        </pc:sldMkLst>
        <pc:spChg chg="mod">
          <ac:chgData name="luis cleto" userId="a76db6c301978307" providerId="LiveId" clId="{94204180-5E0E-4436-A422-C00B40E93811}" dt="2026-10-29T16:56:55.425" v="806" actId="207"/>
          <ac:spMkLst>
            <pc:docMk/>
            <pc:sldMk cId="4154400977" sldId="3429"/>
            <ac:spMk id="3" creationId="{58DB0F68-A078-FE33-0BA5-0DA7F0AB4D1A}"/>
          </ac:spMkLst>
        </pc:spChg>
      </pc:sldChg>
      <pc:sldChg chg="modSp mod">
        <pc:chgData name="luis cleto" userId="a76db6c301978307" providerId="LiveId" clId="{94204180-5E0E-4436-A422-C00B40E93811}" dt="2026-10-28T23:40:06.696" v="50" actId="20577"/>
        <pc:sldMkLst>
          <pc:docMk/>
          <pc:sldMk cId="3355971348" sldId="3969"/>
        </pc:sldMkLst>
        <pc:spChg chg="mod">
          <ac:chgData name="luis cleto" userId="a76db6c301978307" providerId="LiveId" clId="{94204180-5E0E-4436-A422-C00B40E93811}" dt="2026-10-28T23:40:06.696" v="50" actId="20577"/>
          <ac:spMkLst>
            <pc:docMk/>
            <pc:sldMk cId="3355971348" sldId="3969"/>
            <ac:spMk id="4" creationId="{014EF190-FE54-A9F9-6030-F5075034262A}"/>
          </ac:spMkLst>
        </pc:spChg>
      </pc:sldChg>
      <pc:sldChg chg="addSp modSp mod">
        <pc:chgData name="luis cleto" userId="a76db6c301978307" providerId="LiveId" clId="{94204180-5E0E-4436-A422-C00B40E93811}" dt="2026-10-29T16:48:22.363" v="629" actId="20577"/>
        <pc:sldMkLst>
          <pc:docMk/>
          <pc:sldMk cId="474290680" sldId="3970"/>
        </pc:sldMkLst>
        <pc:spChg chg="mod">
          <ac:chgData name="luis cleto" userId="a76db6c301978307" providerId="LiveId" clId="{94204180-5E0E-4436-A422-C00B40E93811}" dt="2026-10-29T16:48:22.363" v="629" actId="20577"/>
          <ac:spMkLst>
            <pc:docMk/>
            <pc:sldMk cId="474290680" sldId="3970"/>
            <ac:spMk id="5" creationId="{ADFA6D21-227F-E586-A06D-0EE01E04B53D}"/>
          </ac:spMkLst>
        </pc:spChg>
        <pc:cxnChg chg="add mod">
          <ac:chgData name="luis cleto" userId="a76db6c301978307" providerId="LiveId" clId="{94204180-5E0E-4436-A422-C00B40E93811}" dt="2026-10-29T16:48:01.915" v="595" actId="1076"/>
          <ac:cxnSpMkLst>
            <pc:docMk/>
            <pc:sldMk cId="474290680" sldId="3970"/>
            <ac:cxnSpMk id="6" creationId="{B925DE50-FCF5-61D2-ABB8-223A87B50509}"/>
          </ac:cxnSpMkLst>
        </pc:cxnChg>
      </pc:sldChg>
      <pc:sldChg chg="addSp delSp modSp mod delAnim modAnim">
        <pc:chgData name="luis cleto" userId="a76db6c301978307" providerId="LiveId" clId="{94204180-5E0E-4436-A422-C00B40E93811}" dt="2026-10-28T23:37:13.615" v="2"/>
        <pc:sldMkLst>
          <pc:docMk/>
          <pc:sldMk cId="302016297" sldId="3995"/>
        </pc:sldMkLst>
        <pc:picChg chg="add mod">
          <ac:chgData name="luis cleto" userId="a76db6c301978307" providerId="LiveId" clId="{94204180-5E0E-4436-A422-C00B40E93811}" dt="2026-10-28T23:37:13.615" v="2"/>
          <ac:picMkLst>
            <pc:docMk/>
            <pc:sldMk cId="302016297" sldId="3995"/>
            <ac:picMk id="2" creationId="{1BE47CD0-83D2-1ABE-B1D5-551FDE0DECFC}"/>
          </ac:picMkLst>
        </pc:picChg>
      </pc:sldChg>
      <pc:sldChg chg="modSp mod">
        <pc:chgData name="luis cleto" userId="a76db6c301978307" providerId="LiveId" clId="{94204180-5E0E-4436-A422-C00B40E93811}" dt="2026-11-04T08:38:04.985" v="2282" actId="1076"/>
        <pc:sldMkLst>
          <pc:docMk/>
          <pc:sldMk cId="0" sldId="3996"/>
        </pc:sldMkLst>
        <pc:spChg chg="mod">
          <ac:chgData name="luis cleto" userId="a76db6c301978307" providerId="LiveId" clId="{94204180-5E0E-4436-A422-C00B40E93811}" dt="2026-11-04T08:38:04.985" v="2282" actId="1076"/>
          <ac:spMkLst>
            <pc:docMk/>
            <pc:sldMk cId="0" sldId="3996"/>
            <ac:spMk id="2" creationId="{00000000-0000-0000-0000-000000000000}"/>
          </ac:spMkLst>
        </pc:spChg>
        <pc:spChg chg="mod">
          <ac:chgData name="luis cleto" userId="a76db6c301978307" providerId="LiveId" clId="{94204180-5E0E-4436-A422-C00B40E93811}" dt="2026-10-29T16:41:16.364" v="391" actId="20577"/>
          <ac:spMkLst>
            <pc:docMk/>
            <pc:sldMk cId="0" sldId="3996"/>
            <ac:spMk id="3" creationId="{00000000-0000-0000-0000-000000000000}"/>
          </ac:spMkLst>
        </pc:spChg>
        <pc:spChg chg="mod">
          <ac:chgData name="luis cleto" userId="a76db6c301978307" providerId="LiveId" clId="{94204180-5E0E-4436-A422-C00B40E93811}" dt="2026-10-29T16:41:50.679" v="392" actId="255"/>
          <ac:spMkLst>
            <pc:docMk/>
            <pc:sldMk cId="0" sldId="3996"/>
            <ac:spMk id="8" creationId="{00000000-0000-0000-0000-000000000000}"/>
          </ac:spMkLst>
        </pc:spChg>
        <pc:spChg chg="mod">
          <ac:chgData name="luis cleto" userId="a76db6c301978307" providerId="LiveId" clId="{94204180-5E0E-4436-A422-C00B40E93811}" dt="2026-10-29T16:44:12.119" v="508" actId="20577"/>
          <ac:spMkLst>
            <pc:docMk/>
            <pc:sldMk cId="0" sldId="3996"/>
            <ac:spMk id="13" creationId="{00000000-0000-0000-0000-000000000000}"/>
          </ac:spMkLst>
        </pc:spChg>
        <pc:spChg chg="mod">
          <ac:chgData name="luis cleto" userId="a76db6c301978307" providerId="LiveId" clId="{94204180-5E0E-4436-A422-C00B40E93811}" dt="2026-10-29T16:42:02.009" v="393" actId="255"/>
          <ac:spMkLst>
            <pc:docMk/>
            <pc:sldMk cId="0" sldId="3996"/>
            <ac:spMk id="18" creationId="{00000000-0000-0000-0000-000000000000}"/>
          </ac:spMkLst>
        </pc:spChg>
        <pc:spChg chg="mod">
          <ac:chgData name="luis cleto" userId="a76db6c301978307" providerId="LiveId" clId="{94204180-5E0E-4436-A422-C00B40E93811}" dt="2026-10-29T16:44:54.453" v="510" actId="1076"/>
          <ac:spMkLst>
            <pc:docMk/>
            <pc:sldMk cId="0" sldId="3996"/>
            <ac:spMk id="22" creationId="{00000000-0000-0000-0000-000000000000}"/>
          </ac:spMkLst>
        </pc:spChg>
        <pc:spChg chg="mod">
          <ac:chgData name="luis cleto" userId="a76db6c301978307" providerId="LiveId" clId="{94204180-5E0E-4436-A422-C00B40E93811}" dt="2026-10-29T16:44:57.426" v="511" actId="1076"/>
          <ac:spMkLst>
            <pc:docMk/>
            <pc:sldMk cId="0" sldId="3996"/>
            <ac:spMk id="23" creationId="{00000000-0000-0000-0000-000000000000}"/>
          </ac:spMkLst>
        </pc:spChg>
        <pc:spChg chg="mod">
          <ac:chgData name="luis cleto" userId="a76db6c301978307" providerId="LiveId" clId="{94204180-5E0E-4436-A422-C00B40E93811}" dt="2026-10-29T16:46:42.673" v="582" actId="20577"/>
          <ac:spMkLst>
            <pc:docMk/>
            <pc:sldMk cId="0" sldId="3996"/>
            <ac:spMk id="24" creationId="{00000000-0000-0000-0000-000000000000}"/>
          </ac:spMkLst>
        </pc:spChg>
      </pc:sldChg>
      <pc:sldChg chg="modSp mod">
        <pc:chgData name="luis cleto" userId="a76db6c301978307" providerId="LiveId" clId="{94204180-5E0E-4436-A422-C00B40E93811}" dt="2026-10-29T17:46:34.295" v="2239" actId="207"/>
        <pc:sldMkLst>
          <pc:docMk/>
          <pc:sldMk cId="0" sldId="3998"/>
        </pc:sldMkLst>
        <pc:spChg chg="mod">
          <ac:chgData name="luis cleto" userId="a76db6c301978307" providerId="LiveId" clId="{94204180-5E0E-4436-A422-C00B40E93811}" dt="2026-10-29T17:46:16.483" v="2236" actId="1076"/>
          <ac:spMkLst>
            <pc:docMk/>
            <pc:sldMk cId="0" sldId="3998"/>
            <ac:spMk id="2" creationId="{00000000-0000-0000-0000-000000000000}"/>
          </ac:spMkLst>
        </pc:spChg>
        <pc:spChg chg="mod">
          <ac:chgData name="luis cleto" userId="a76db6c301978307" providerId="LiveId" clId="{94204180-5E0E-4436-A422-C00B40E93811}" dt="2026-10-29T17:46:24.307" v="2237" actId="1076"/>
          <ac:spMkLst>
            <pc:docMk/>
            <pc:sldMk cId="0" sldId="3998"/>
            <ac:spMk id="3" creationId="{00000000-0000-0000-0000-000000000000}"/>
          </ac:spMkLst>
        </pc:spChg>
        <pc:spChg chg="mod">
          <ac:chgData name="luis cleto" userId="a76db6c301978307" providerId="LiveId" clId="{94204180-5E0E-4436-A422-C00B40E93811}" dt="2026-10-29T17:46:34.295" v="2239" actId="207"/>
          <ac:spMkLst>
            <pc:docMk/>
            <pc:sldMk cId="0" sldId="3998"/>
            <ac:spMk id="31" creationId="{00000000-0000-0000-0000-000000000000}"/>
          </ac:spMkLst>
        </pc:spChg>
      </pc:sldChg>
      <pc:sldChg chg="modSp mod">
        <pc:chgData name="luis cleto" userId="a76db6c301978307" providerId="LiveId" clId="{94204180-5E0E-4436-A422-C00B40E93811}" dt="2026-10-29T17:46:49.397" v="2241" actId="1076"/>
        <pc:sldMkLst>
          <pc:docMk/>
          <pc:sldMk cId="0" sldId="3999"/>
        </pc:sldMkLst>
        <pc:spChg chg="mod">
          <ac:chgData name="luis cleto" userId="a76db6c301978307" providerId="LiveId" clId="{94204180-5E0E-4436-A422-C00B40E93811}" dt="2026-10-29T17:46:49.397" v="2241" actId="1076"/>
          <ac:spMkLst>
            <pc:docMk/>
            <pc:sldMk cId="0" sldId="3999"/>
            <ac:spMk id="2" creationId="{00000000-0000-0000-0000-000000000000}"/>
          </ac:spMkLst>
        </pc:spChg>
        <pc:spChg chg="mod">
          <ac:chgData name="luis cleto" userId="a76db6c301978307" providerId="LiveId" clId="{94204180-5E0E-4436-A422-C00B40E93811}" dt="2026-10-29T17:46:45.510" v="2240" actId="1076"/>
          <ac:spMkLst>
            <pc:docMk/>
            <pc:sldMk cId="0" sldId="3999"/>
            <ac:spMk id="3" creationId="{00000000-0000-0000-0000-000000000000}"/>
          </ac:spMkLst>
        </pc:spChg>
      </pc:sldChg>
      <pc:sldChg chg="modSp mod">
        <pc:chgData name="luis cleto" userId="a76db6c301978307" providerId="LiveId" clId="{94204180-5E0E-4436-A422-C00B40E93811}" dt="2026-10-29T17:47:09.158" v="2250" actId="1076"/>
        <pc:sldMkLst>
          <pc:docMk/>
          <pc:sldMk cId="0" sldId="4000"/>
        </pc:sldMkLst>
        <pc:spChg chg="mod">
          <ac:chgData name="luis cleto" userId="a76db6c301978307" providerId="LiveId" clId="{94204180-5E0E-4436-A422-C00B40E93811}" dt="2026-10-29T17:47:09.158" v="2250" actId="1076"/>
          <ac:spMkLst>
            <pc:docMk/>
            <pc:sldMk cId="0" sldId="4000"/>
            <ac:spMk id="3" creationId="{00000000-0000-0000-0000-000000000000}"/>
          </ac:spMkLst>
        </pc:spChg>
      </pc:sldChg>
      <pc:sldChg chg="modSp mod">
        <pc:chgData name="luis cleto" userId="a76db6c301978307" providerId="LiveId" clId="{94204180-5E0E-4436-A422-C00B40E93811}" dt="2026-10-29T17:07:37.358" v="1240" actId="20577"/>
        <pc:sldMkLst>
          <pc:docMk/>
          <pc:sldMk cId="837525543" sldId="4001"/>
        </pc:sldMkLst>
        <pc:spChg chg="mod">
          <ac:chgData name="luis cleto" userId="a76db6c301978307" providerId="LiveId" clId="{94204180-5E0E-4436-A422-C00B40E93811}" dt="2026-10-29T17:03:03.562" v="1130" actId="1076"/>
          <ac:spMkLst>
            <pc:docMk/>
            <pc:sldMk cId="837525543" sldId="4001"/>
            <ac:spMk id="2" creationId="{F327322B-C818-FEBB-FB42-497454406D31}"/>
          </ac:spMkLst>
        </pc:spChg>
        <pc:spChg chg="mod">
          <ac:chgData name="luis cleto" userId="a76db6c301978307" providerId="LiveId" clId="{94204180-5E0E-4436-A422-C00B40E93811}" dt="2026-10-29T17:07:37.358" v="1240" actId="20577"/>
          <ac:spMkLst>
            <pc:docMk/>
            <pc:sldMk cId="837525543" sldId="4001"/>
            <ac:spMk id="3" creationId="{89D138B7-9C62-058E-5D6C-C28B817E91E2}"/>
          </ac:spMkLst>
        </pc:spChg>
      </pc:sldChg>
      <pc:sldChg chg="addSp modSp mod">
        <pc:chgData name="luis cleto" userId="a76db6c301978307" providerId="LiveId" clId="{94204180-5E0E-4436-A422-C00B40E93811}" dt="2026-10-29T17:02:20.178" v="1123" actId="1076"/>
        <pc:sldMkLst>
          <pc:docMk/>
          <pc:sldMk cId="958857997" sldId="4003"/>
        </pc:sldMkLst>
        <pc:spChg chg="mod">
          <ac:chgData name="luis cleto" userId="a76db6c301978307" providerId="LiveId" clId="{94204180-5E0E-4436-A422-C00B40E93811}" dt="2026-10-29T17:02:20.178" v="1123" actId="1076"/>
          <ac:spMkLst>
            <pc:docMk/>
            <pc:sldMk cId="958857997" sldId="4003"/>
            <ac:spMk id="3" creationId="{4010D4D5-192A-0AD5-9139-8EE2919F82F3}"/>
          </ac:spMkLst>
        </pc:spChg>
        <pc:spChg chg="add mod">
          <ac:chgData name="luis cleto" userId="a76db6c301978307" providerId="LiveId" clId="{94204180-5E0E-4436-A422-C00B40E93811}" dt="2026-10-29T17:02:14.016" v="1122" actId="207"/>
          <ac:spMkLst>
            <pc:docMk/>
            <pc:sldMk cId="958857997" sldId="4003"/>
            <ac:spMk id="5" creationId="{400FCD86-A1C6-17A8-7868-2B295B3A5E8E}"/>
          </ac:spMkLst>
        </pc:spChg>
      </pc:sldChg>
      <pc:sldChg chg="modSp mod ord">
        <pc:chgData name="luis cleto" userId="a76db6c301978307" providerId="LiveId" clId="{94204180-5E0E-4436-A422-C00B40E93811}" dt="2026-10-29T17:39:24.931" v="2120" actId="1076"/>
        <pc:sldMkLst>
          <pc:docMk/>
          <pc:sldMk cId="0" sldId="4004"/>
        </pc:sldMkLst>
        <pc:spChg chg="mod">
          <ac:chgData name="luis cleto" userId="a76db6c301978307" providerId="LiveId" clId="{94204180-5E0E-4436-A422-C00B40E93811}" dt="2026-10-29T17:39:02.949" v="2118" actId="1076"/>
          <ac:spMkLst>
            <pc:docMk/>
            <pc:sldMk cId="0" sldId="4004"/>
            <ac:spMk id="2" creationId="{00000000-0000-0000-0000-000000000000}"/>
          </ac:spMkLst>
        </pc:spChg>
        <pc:spChg chg="mod">
          <ac:chgData name="luis cleto" userId="a76db6c301978307" providerId="LiveId" clId="{94204180-5E0E-4436-A422-C00B40E93811}" dt="2026-10-29T17:39:24.931" v="2120" actId="1076"/>
          <ac:spMkLst>
            <pc:docMk/>
            <pc:sldMk cId="0" sldId="4004"/>
            <ac:spMk id="3" creationId="{00000000-0000-0000-0000-000000000000}"/>
          </ac:spMkLst>
        </pc:spChg>
        <pc:spChg chg="mod">
          <ac:chgData name="luis cleto" userId="a76db6c301978307" providerId="LiveId" clId="{94204180-5E0E-4436-A422-C00B40E93811}" dt="2026-10-29T17:39:13.188" v="2119" actId="2711"/>
          <ac:spMkLst>
            <pc:docMk/>
            <pc:sldMk cId="0" sldId="4004"/>
            <ac:spMk id="4" creationId="{00000000-0000-0000-0000-000000000000}"/>
          </ac:spMkLst>
        </pc:spChg>
      </pc:sldChg>
      <pc:sldChg chg="modSp mod">
        <pc:chgData name="luis cleto" userId="a76db6c301978307" providerId="LiveId" clId="{94204180-5E0E-4436-A422-C00B40E93811}" dt="2026-10-29T16:51:10.827" v="772" actId="1076"/>
        <pc:sldMkLst>
          <pc:docMk/>
          <pc:sldMk cId="0" sldId="4007"/>
        </pc:sldMkLst>
        <pc:spChg chg="mod">
          <ac:chgData name="luis cleto" userId="a76db6c301978307" providerId="LiveId" clId="{94204180-5E0E-4436-A422-C00B40E93811}" dt="2026-10-29T16:50:42.776" v="769" actId="1076"/>
          <ac:spMkLst>
            <pc:docMk/>
            <pc:sldMk cId="0" sldId="4007"/>
            <ac:spMk id="2" creationId="{00000000-0000-0000-0000-000000000000}"/>
          </ac:spMkLst>
        </pc:spChg>
        <pc:spChg chg="mod">
          <ac:chgData name="luis cleto" userId="a76db6c301978307" providerId="LiveId" clId="{94204180-5E0E-4436-A422-C00B40E93811}" dt="2026-10-29T16:50:52.343" v="770" actId="255"/>
          <ac:spMkLst>
            <pc:docMk/>
            <pc:sldMk cId="0" sldId="4007"/>
            <ac:spMk id="7" creationId="{00000000-0000-0000-0000-000000000000}"/>
          </ac:spMkLst>
        </pc:spChg>
        <pc:spChg chg="mod">
          <ac:chgData name="luis cleto" userId="a76db6c301978307" providerId="LiveId" clId="{94204180-5E0E-4436-A422-C00B40E93811}" dt="2026-10-29T16:50:58.457" v="771" actId="255"/>
          <ac:spMkLst>
            <pc:docMk/>
            <pc:sldMk cId="0" sldId="4007"/>
            <ac:spMk id="10" creationId="{00000000-0000-0000-0000-000000000000}"/>
          </ac:spMkLst>
        </pc:spChg>
        <pc:spChg chg="mod">
          <ac:chgData name="luis cleto" userId="a76db6c301978307" providerId="LiveId" clId="{94204180-5E0E-4436-A422-C00B40E93811}" dt="2026-10-29T16:51:10.827" v="772" actId="1076"/>
          <ac:spMkLst>
            <pc:docMk/>
            <pc:sldMk cId="0" sldId="4007"/>
            <ac:spMk id="12" creationId="{00000000-0000-0000-0000-000000000000}"/>
          </ac:spMkLst>
        </pc:spChg>
      </pc:sldChg>
      <pc:sldChg chg="modSp mod">
        <pc:chgData name="luis cleto" userId="a76db6c301978307" providerId="LiveId" clId="{94204180-5E0E-4436-A422-C00B40E93811}" dt="2026-10-29T16:50:35.019" v="768" actId="20577"/>
        <pc:sldMkLst>
          <pc:docMk/>
          <pc:sldMk cId="371600132" sldId="4009"/>
        </pc:sldMkLst>
        <pc:spChg chg="mod">
          <ac:chgData name="luis cleto" userId="a76db6c301978307" providerId="LiveId" clId="{94204180-5E0E-4436-A422-C00B40E93811}" dt="2026-10-29T16:50:35.019" v="768" actId="20577"/>
          <ac:spMkLst>
            <pc:docMk/>
            <pc:sldMk cId="371600132" sldId="4009"/>
            <ac:spMk id="5" creationId="{FB892FAB-FB16-DF8D-6106-E9C29DA34BED}"/>
          </ac:spMkLst>
        </pc:spChg>
        <pc:spChg chg="mod">
          <ac:chgData name="luis cleto" userId="a76db6c301978307" providerId="LiveId" clId="{94204180-5E0E-4436-A422-C00B40E93811}" dt="2026-10-29T16:50:02.756" v="637" actId="1076"/>
          <ac:spMkLst>
            <pc:docMk/>
            <pc:sldMk cId="371600132" sldId="4009"/>
            <ac:spMk id="6" creationId="{AD46A465-A93D-6FDD-88B6-49DAD6032ECD}"/>
          </ac:spMkLst>
        </pc:spChg>
      </pc:sldChg>
      <pc:sldChg chg="addSp delSp modSp add mod delAnim">
        <pc:chgData name="luis cleto" userId="a76db6c301978307" providerId="LiveId" clId="{94204180-5E0E-4436-A422-C00B40E93811}" dt="2026-10-29T17:22:11.310" v="1511" actId="1076"/>
        <pc:sldMkLst>
          <pc:docMk/>
          <pc:sldMk cId="2519613462" sldId="4010"/>
        </pc:sldMkLst>
        <pc:spChg chg="mod">
          <ac:chgData name="luis cleto" userId="a76db6c301978307" providerId="LiveId" clId="{94204180-5E0E-4436-A422-C00B40E93811}" dt="2026-10-29T17:21:32.955" v="1505" actId="207"/>
          <ac:spMkLst>
            <pc:docMk/>
            <pc:sldMk cId="2519613462" sldId="4010"/>
            <ac:spMk id="3" creationId="{8AE562A6-565C-8819-6A84-44F6714A9C50}"/>
          </ac:spMkLst>
        </pc:spChg>
        <pc:spChg chg="mod">
          <ac:chgData name="luis cleto" userId="a76db6c301978307" providerId="LiveId" clId="{94204180-5E0E-4436-A422-C00B40E93811}" dt="2026-10-29T17:21:52.277" v="1508" actId="1076"/>
          <ac:spMkLst>
            <pc:docMk/>
            <pc:sldMk cId="2519613462" sldId="4010"/>
            <ac:spMk id="13" creationId="{0BCF1884-13AA-A4F1-F52A-365E1324B29F}"/>
          </ac:spMkLst>
        </pc:spChg>
        <pc:picChg chg="mod">
          <ac:chgData name="luis cleto" userId="a76db6c301978307" providerId="LiveId" clId="{94204180-5E0E-4436-A422-C00B40E93811}" dt="2026-10-29T17:21:46.402" v="1507" actId="1076"/>
          <ac:picMkLst>
            <pc:docMk/>
            <pc:sldMk cId="2519613462" sldId="4010"/>
            <ac:picMk id="9" creationId="{CDBD532B-45EA-C062-5B98-F1CED7DA3033}"/>
          </ac:picMkLst>
        </pc:picChg>
        <pc:cxnChg chg="add mod">
          <ac:chgData name="luis cleto" userId="a76db6c301978307" providerId="LiveId" clId="{94204180-5E0E-4436-A422-C00B40E93811}" dt="2026-10-29T17:22:11.310" v="1511" actId="1076"/>
          <ac:cxnSpMkLst>
            <pc:docMk/>
            <pc:sldMk cId="2519613462" sldId="4010"/>
            <ac:cxnSpMk id="6" creationId="{2FAFA77A-2E51-A354-9307-3D22E87DE006}"/>
          </ac:cxnSpMkLst>
        </pc:cxnChg>
        <pc:cxnChg chg="add mod">
          <ac:chgData name="luis cleto" userId="a76db6c301978307" providerId="LiveId" clId="{94204180-5E0E-4436-A422-C00B40E93811}" dt="2026-10-29T17:20:47.250" v="1501" actId="14100"/>
          <ac:cxnSpMkLst>
            <pc:docMk/>
            <pc:sldMk cId="2519613462" sldId="4010"/>
            <ac:cxnSpMk id="7" creationId="{19EB4385-54FA-F6A4-3897-408F4C9146FD}"/>
          </ac:cxnSpMkLst>
        </pc:cxnChg>
      </pc:sldChg>
      <pc:sldChg chg="addSp delSp modSp add mod">
        <pc:chgData name="luis cleto" userId="a76db6c301978307" providerId="LiveId" clId="{94204180-5E0E-4436-A422-C00B40E93811}" dt="2026-10-29T17:35:58.666" v="2079" actId="1076"/>
        <pc:sldMkLst>
          <pc:docMk/>
          <pc:sldMk cId="110634396" sldId="4011"/>
        </pc:sldMkLst>
        <pc:spChg chg="mod">
          <ac:chgData name="luis cleto" userId="a76db6c301978307" providerId="LiveId" clId="{94204180-5E0E-4436-A422-C00B40E93811}" dt="2026-10-29T17:33:49.140" v="2038" actId="21"/>
          <ac:spMkLst>
            <pc:docMk/>
            <pc:sldMk cId="110634396" sldId="4011"/>
            <ac:spMk id="4" creationId="{86128D8E-5FD7-8633-DD98-BBC20C95C017}"/>
          </ac:spMkLst>
        </pc:spChg>
        <pc:spChg chg="mod">
          <ac:chgData name="luis cleto" userId="a76db6c301978307" providerId="LiveId" clId="{94204180-5E0E-4436-A422-C00B40E93811}" dt="2026-10-29T17:35:44.718" v="2076" actId="1076"/>
          <ac:spMkLst>
            <pc:docMk/>
            <pc:sldMk cId="110634396" sldId="4011"/>
            <ac:spMk id="5" creationId="{8AA66318-A628-206C-0CFC-0AADFDFF6DF3}"/>
          </ac:spMkLst>
        </pc:spChg>
        <pc:spChg chg="mod">
          <ac:chgData name="luis cleto" userId="a76db6c301978307" providerId="LiveId" clId="{94204180-5E0E-4436-A422-C00B40E93811}" dt="2026-10-29T17:35:58.666" v="2079" actId="1076"/>
          <ac:spMkLst>
            <pc:docMk/>
            <pc:sldMk cId="110634396" sldId="4011"/>
            <ac:spMk id="11" creationId="{6EF69A56-E9AB-3355-D6C9-FB497B2EAF99}"/>
          </ac:spMkLst>
        </pc:spChg>
        <pc:picChg chg="add mod">
          <ac:chgData name="luis cleto" userId="a76db6c301978307" providerId="LiveId" clId="{94204180-5E0E-4436-A422-C00B40E93811}" dt="2026-10-29T17:35:48.840" v="2077" actId="14100"/>
          <ac:picMkLst>
            <pc:docMk/>
            <pc:sldMk cId="110634396" sldId="4011"/>
            <ac:picMk id="6" creationId="{C23C523C-7A6B-48B8-F13A-EFEAC4E8498E}"/>
          </ac:picMkLst>
        </pc:picChg>
      </pc:sldChg>
      <pc:sldChg chg="addSp modSp mod">
        <pc:chgData name="luis cleto" userId="a76db6c301978307" providerId="LiveId" clId="{94204180-5E0E-4436-A422-C00B40E93811}" dt="2026-11-04T08:41:19.163" v="2289" actId="1076"/>
        <pc:sldMkLst>
          <pc:docMk/>
          <pc:sldMk cId="2061167434" sldId="4016"/>
        </pc:sldMkLst>
        <pc:spChg chg="add mod">
          <ac:chgData name="luis cleto" userId="a76db6c301978307" providerId="LiveId" clId="{94204180-5E0E-4436-A422-C00B40E93811}" dt="2026-11-04T08:41:19.163" v="2289" actId="1076"/>
          <ac:spMkLst>
            <pc:docMk/>
            <pc:sldMk cId="2061167434" sldId="4016"/>
            <ac:spMk id="6" creationId="{8398C2A9-722B-F196-61F8-892FCFB098AD}"/>
          </ac:spMkLst>
        </pc:spChg>
      </pc:sldChg>
      <pc:sldChg chg="add del">
        <pc:chgData name="luis cleto" userId="a76db6c301978307" providerId="LiveId" clId="{94204180-5E0E-4436-A422-C00B40E93811}" dt="2026-11-04T08:40:27.496" v="2285"/>
        <pc:sldMkLst>
          <pc:docMk/>
          <pc:sldMk cId="1296762569" sldId="4027"/>
        </pc:sldMkLst>
      </pc:sldChg>
    </pc:docChg>
  </pc:docChgLst>
  <pc:docChgLst>
    <pc:chgData name="luis cleto" userId="a76db6c301978307" providerId="LiveId" clId="{BB93E05D-BE05-4453-8BDD-E5B3B775B63B}"/>
    <pc:docChg chg="undo custSel addSld delSld modSld sldOrd">
      <pc:chgData name="luis cleto" userId="a76db6c301978307" providerId="LiveId" clId="{BB93E05D-BE05-4453-8BDD-E5B3B775B63B}" dt="2026-11-03T09:35:43.766" v="2007" actId="1076"/>
      <pc:docMkLst>
        <pc:docMk/>
      </pc:docMkLst>
      <pc:sldChg chg="modSp mod">
        <pc:chgData name="luis cleto" userId="a76db6c301978307" providerId="LiveId" clId="{BB93E05D-BE05-4453-8BDD-E5B3B775B63B}" dt="2026-10-31T09:42:14.687" v="1762" actId="20577"/>
        <pc:sldMkLst>
          <pc:docMk/>
          <pc:sldMk cId="1801377906" sldId="578"/>
        </pc:sldMkLst>
        <pc:graphicFrameChg chg="mod modGraphic">
          <ac:chgData name="luis cleto" userId="a76db6c301978307" providerId="LiveId" clId="{BB93E05D-BE05-4453-8BDD-E5B3B775B63B}" dt="2026-10-31T09:42:14.687" v="1762" actId="20577"/>
          <ac:graphicFrameMkLst>
            <pc:docMk/>
            <pc:sldMk cId="1801377906" sldId="578"/>
            <ac:graphicFrameMk id="7" creationId="{3D7DCC73-B9B9-4911-9290-6376076C84DD}"/>
          </ac:graphicFrameMkLst>
        </pc:graphicFrameChg>
      </pc:sldChg>
      <pc:sldChg chg="addSp modSp mod">
        <pc:chgData name="luis cleto" userId="a76db6c301978307" providerId="LiveId" clId="{BB93E05D-BE05-4453-8BDD-E5B3B775B63B}" dt="2026-11-03T09:33:34.861" v="1981" actId="1076"/>
        <pc:sldMkLst>
          <pc:docMk/>
          <pc:sldMk cId="2497697503" sldId="584"/>
        </pc:sldMkLst>
        <pc:spChg chg="mod">
          <ac:chgData name="luis cleto" userId="a76db6c301978307" providerId="LiveId" clId="{BB93E05D-BE05-4453-8BDD-E5B3B775B63B}" dt="2026-11-03T09:33:05.779" v="1979" actId="1076"/>
          <ac:spMkLst>
            <pc:docMk/>
            <pc:sldMk cId="2497697503" sldId="584"/>
            <ac:spMk id="5" creationId="{1F8557FA-77D2-C42C-611C-08D6CA054784}"/>
          </ac:spMkLst>
        </pc:spChg>
        <pc:spChg chg="add mod">
          <ac:chgData name="luis cleto" userId="a76db6c301978307" providerId="LiveId" clId="{BB93E05D-BE05-4453-8BDD-E5B3B775B63B}" dt="2026-11-03T09:33:34.861" v="1981" actId="1076"/>
          <ac:spMkLst>
            <pc:docMk/>
            <pc:sldMk cId="2497697503" sldId="584"/>
            <ac:spMk id="6" creationId="{D1A1A659-A5DE-69A8-94A2-81A02785488E}"/>
          </ac:spMkLst>
        </pc:spChg>
      </pc:sldChg>
      <pc:sldChg chg="modSp add">
        <pc:chgData name="luis cleto" userId="a76db6c301978307" providerId="LiveId" clId="{BB93E05D-BE05-4453-8BDD-E5B3B775B63B}" dt="2026-11-01T17:55:59.127" v="1808" actId="207"/>
        <pc:sldMkLst>
          <pc:docMk/>
          <pc:sldMk cId="39183520" sldId="2758"/>
        </pc:sldMkLst>
        <pc:spChg chg="mod">
          <ac:chgData name="luis cleto" userId="a76db6c301978307" providerId="LiveId" clId="{BB93E05D-BE05-4453-8BDD-E5B3B775B63B}" dt="2026-11-01T17:55:59.127" v="1808" actId="207"/>
          <ac:spMkLst>
            <pc:docMk/>
            <pc:sldMk cId="39183520" sldId="2758"/>
            <ac:spMk id="3" creationId="{E527F0B7-A91E-14B8-EEEF-5275C484C483}"/>
          </ac:spMkLst>
        </pc:spChg>
      </pc:sldChg>
      <pc:sldChg chg="addSp modSp mod">
        <pc:chgData name="luis cleto" userId="a76db6c301978307" providerId="LiveId" clId="{BB93E05D-BE05-4453-8BDD-E5B3B775B63B}" dt="2026-11-03T09:35:43.766" v="2007" actId="1076"/>
        <pc:sldMkLst>
          <pc:docMk/>
          <pc:sldMk cId="317172402" sldId="2879"/>
        </pc:sldMkLst>
        <pc:spChg chg="mod">
          <ac:chgData name="luis cleto" userId="a76db6c301978307" providerId="LiveId" clId="{BB93E05D-BE05-4453-8BDD-E5B3B775B63B}" dt="2026-11-03T09:35:35.087" v="2005" actId="14100"/>
          <ac:spMkLst>
            <pc:docMk/>
            <pc:sldMk cId="317172402" sldId="2879"/>
            <ac:spMk id="7" creationId="{1AFCD22D-C44E-6A3C-9A5D-E0B4C06402B7}"/>
          </ac:spMkLst>
        </pc:spChg>
        <pc:spChg chg="add mod">
          <ac:chgData name="luis cleto" userId="a76db6c301978307" providerId="LiveId" clId="{BB93E05D-BE05-4453-8BDD-E5B3B775B63B}" dt="2026-11-03T09:35:43.766" v="2007" actId="1076"/>
          <ac:spMkLst>
            <pc:docMk/>
            <pc:sldMk cId="317172402" sldId="2879"/>
            <ac:spMk id="9" creationId="{81F23733-7715-1FD6-2EAB-A4612D0CFFFB}"/>
          </ac:spMkLst>
        </pc:spChg>
      </pc:sldChg>
      <pc:sldChg chg="modSp mod">
        <pc:chgData name="luis cleto" userId="a76db6c301978307" providerId="LiveId" clId="{BB93E05D-BE05-4453-8BDD-E5B3B775B63B}" dt="2026-11-03T09:32:13.731" v="1972" actId="20577"/>
        <pc:sldMkLst>
          <pc:docMk/>
          <pc:sldMk cId="49241488" sldId="3956"/>
        </pc:sldMkLst>
        <pc:spChg chg="mod">
          <ac:chgData name="luis cleto" userId="a76db6c301978307" providerId="LiveId" clId="{BB93E05D-BE05-4453-8BDD-E5B3B775B63B}" dt="2026-11-03T09:32:13.731" v="1972" actId="20577"/>
          <ac:spMkLst>
            <pc:docMk/>
            <pc:sldMk cId="49241488" sldId="3956"/>
            <ac:spMk id="2" creationId="{4CE094CF-934E-1E5C-BB1D-05CD1FA5845B}"/>
          </ac:spMkLst>
        </pc:spChg>
        <pc:spChg chg="mod">
          <ac:chgData name="luis cleto" userId="a76db6c301978307" providerId="LiveId" clId="{BB93E05D-BE05-4453-8BDD-E5B3B775B63B}" dt="2026-10-29T10:36:26.764" v="1524" actId="1076"/>
          <ac:spMkLst>
            <pc:docMk/>
            <pc:sldMk cId="49241488" sldId="3956"/>
            <ac:spMk id="5" creationId="{94880B8C-EF02-D9BC-DC42-D42A46FC8442}"/>
          </ac:spMkLst>
        </pc:spChg>
      </pc:sldChg>
      <pc:sldChg chg="addSp delSp modSp mod delAnim modAnim">
        <pc:chgData name="luis cleto" userId="a76db6c301978307" providerId="LiveId" clId="{BB93E05D-BE05-4453-8BDD-E5B3B775B63B}" dt="2026-10-29T10:35:39.636" v="1519" actId="1076"/>
        <pc:sldMkLst>
          <pc:docMk/>
          <pc:sldMk cId="837525543" sldId="4001"/>
        </pc:sldMkLst>
        <pc:spChg chg="mod">
          <ac:chgData name="luis cleto" userId="a76db6c301978307" providerId="LiveId" clId="{BB93E05D-BE05-4453-8BDD-E5B3B775B63B}" dt="2026-10-29T10:35:39.636" v="1519" actId="1076"/>
          <ac:spMkLst>
            <pc:docMk/>
            <pc:sldMk cId="837525543" sldId="4001"/>
            <ac:spMk id="2" creationId="{F327322B-C818-FEBB-FB42-497454406D31}"/>
          </ac:spMkLst>
        </pc:spChg>
        <pc:spChg chg="mod">
          <ac:chgData name="luis cleto" userId="a76db6c301978307" providerId="LiveId" clId="{BB93E05D-BE05-4453-8BDD-E5B3B775B63B}" dt="2026-10-29T10:34:44.005" v="1515" actId="20577"/>
          <ac:spMkLst>
            <pc:docMk/>
            <pc:sldMk cId="837525543" sldId="4001"/>
            <ac:spMk id="3" creationId="{89D138B7-9C62-058E-5D6C-C28B817E91E2}"/>
          </ac:spMkLst>
        </pc:spChg>
        <pc:spChg chg="add mod">
          <ac:chgData name="luis cleto" userId="a76db6c301978307" providerId="LiveId" clId="{BB93E05D-BE05-4453-8BDD-E5B3B775B63B}" dt="2026-10-29T10:35:32.610" v="1518" actId="1076"/>
          <ac:spMkLst>
            <pc:docMk/>
            <pc:sldMk cId="837525543" sldId="4001"/>
            <ac:spMk id="9" creationId="{17821A23-DD92-14A7-81FD-E826EEFBE563}"/>
          </ac:spMkLst>
        </pc:spChg>
        <pc:picChg chg="add mod">
          <ac:chgData name="luis cleto" userId="a76db6c301978307" providerId="LiveId" clId="{BB93E05D-BE05-4453-8BDD-E5B3B775B63B}" dt="2026-10-29T10:19:07.687" v="216" actId="1076"/>
          <ac:picMkLst>
            <pc:docMk/>
            <pc:sldMk cId="837525543" sldId="4001"/>
            <ac:picMk id="7" creationId="{08E9F53B-33C3-E321-4C7C-7986346511B4}"/>
          </ac:picMkLst>
        </pc:picChg>
      </pc:sldChg>
      <pc:sldChg chg="addSp modSp mod">
        <pc:chgData name="luis cleto" userId="a76db6c301978307" providerId="LiveId" clId="{BB93E05D-BE05-4453-8BDD-E5B3B775B63B}" dt="2026-11-03T09:34:14.998" v="1990" actId="1076"/>
        <pc:sldMkLst>
          <pc:docMk/>
          <pc:sldMk cId="958857997" sldId="4003"/>
        </pc:sldMkLst>
        <pc:spChg chg="mod">
          <ac:chgData name="luis cleto" userId="a76db6c301978307" providerId="LiveId" clId="{BB93E05D-BE05-4453-8BDD-E5B3B775B63B}" dt="2026-11-03T09:34:09.747" v="1988" actId="1076"/>
          <ac:spMkLst>
            <pc:docMk/>
            <pc:sldMk cId="958857997" sldId="4003"/>
            <ac:spMk id="2" creationId="{98E1A75D-0B16-4A39-0092-7AD7069D5B8E}"/>
          </ac:spMkLst>
        </pc:spChg>
        <pc:spChg chg="add mod">
          <ac:chgData name="luis cleto" userId="a76db6c301978307" providerId="LiveId" clId="{BB93E05D-BE05-4453-8BDD-E5B3B775B63B}" dt="2026-11-03T09:34:14.998" v="1990" actId="1076"/>
          <ac:spMkLst>
            <pc:docMk/>
            <pc:sldMk cId="958857997" sldId="4003"/>
            <ac:spMk id="6" creationId="{241A9062-5AA7-B21E-22E8-FBABCF3A6C54}"/>
          </ac:spMkLst>
        </pc:spChg>
      </pc:sldChg>
      <pc:sldChg chg="modSp add mod modClrScheme chgLayout">
        <pc:chgData name="luis cleto" userId="a76db6c301978307" providerId="LiveId" clId="{BB93E05D-BE05-4453-8BDD-E5B3B775B63B}" dt="2026-10-29T10:08:59.360" v="82" actId="1076"/>
        <pc:sldMkLst>
          <pc:docMk/>
          <pc:sldMk cId="0" sldId="4007"/>
        </pc:sldMkLst>
        <pc:spChg chg="mod ord">
          <ac:chgData name="luis cleto" userId="a76db6c301978307" providerId="LiveId" clId="{BB93E05D-BE05-4453-8BDD-E5B3B775B63B}" dt="2026-10-29T10:08:59.360" v="82" actId="1076"/>
          <ac:spMkLst>
            <pc:docMk/>
            <pc:sldMk cId="0" sldId="4007"/>
            <ac:spMk id="2" creationId="{00000000-0000-0000-0000-000000000000}"/>
          </ac:spMkLst>
        </pc:spChg>
        <pc:spChg chg="mod">
          <ac:chgData name="luis cleto" userId="a76db6c301978307" providerId="LiveId" clId="{BB93E05D-BE05-4453-8BDD-E5B3B775B63B}" dt="2026-10-29T10:05:58.726" v="47" actId="21"/>
          <ac:spMkLst>
            <pc:docMk/>
            <pc:sldMk cId="0" sldId="4007"/>
            <ac:spMk id="3" creationId="{00000000-0000-0000-0000-000000000000}"/>
          </ac:spMkLst>
        </pc:spChg>
        <pc:spChg chg="mod">
          <ac:chgData name="luis cleto" userId="a76db6c301978307" providerId="LiveId" clId="{BB93E05D-BE05-4453-8BDD-E5B3B775B63B}" dt="2026-10-29T10:01:54.413" v="6" actId="1076"/>
          <ac:spMkLst>
            <pc:docMk/>
            <pc:sldMk cId="0" sldId="4007"/>
            <ac:spMk id="4" creationId="{00000000-0000-0000-0000-000000000000}"/>
          </ac:spMkLst>
        </pc:spChg>
        <pc:spChg chg="mod">
          <ac:chgData name="luis cleto" userId="a76db6c301978307" providerId="LiveId" clId="{BB93E05D-BE05-4453-8BDD-E5B3B775B63B}" dt="2026-10-29T10:08:41.328" v="78" actId="1076"/>
          <ac:spMkLst>
            <pc:docMk/>
            <pc:sldMk cId="0" sldId="4007"/>
            <ac:spMk id="5" creationId="{00000000-0000-0000-0000-000000000000}"/>
          </ac:spMkLst>
        </pc:spChg>
        <pc:spChg chg="mod">
          <ac:chgData name="luis cleto" userId="a76db6c301978307" providerId="LiveId" clId="{BB93E05D-BE05-4453-8BDD-E5B3B775B63B}" dt="2026-10-29T10:02:15.466" v="9" actId="207"/>
          <ac:spMkLst>
            <pc:docMk/>
            <pc:sldMk cId="0" sldId="4007"/>
            <ac:spMk id="7" creationId="{00000000-0000-0000-0000-000000000000}"/>
          </ac:spMkLst>
        </pc:spChg>
        <pc:spChg chg="mod">
          <ac:chgData name="luis cleto" userId="a76db6c301978307" providerId="LiveId" clId="{BB93E05D-BE05-4453-8BDD-E5B3B775B63B}" dt="2026-10-29T10:02:20.327" v="10" actId="207"/>
          <ac:spMkLst>
            <pc:docMk/>
            <pc:sldMk cId="0" sldId="4007"/>
            <ac:spMk id="8" creationId="{00000000-0000-0000-0000-000000000000}"/>
          </ac:spMkLst>
        </pc:spChg>
        <pc:spChg chg="mod">
          <ac:chgData name="luis cleto" userId="a76db6c301978307" providerId="LiveId" clId="{BB93E05D-BE05-4453-8BDD-E5B3B775B63B}" dt="2026-10-29T10:02:10.420" v="8" actId="207"/>
          <ac:spMkLst>
            <pc:docMk/>
            <pc:sldMk cId="0" sldId="4007"/>
            <ac:spMk id="10" creationId="{00000000-0000-0000-0000-000000000000}"/>
          </ac:spMkLst>
        </pc:spChg>
        <pc:spChg chg="mod">
          <ac:chgData name="luis cleto" userId="a76db6c301978307" providerId="LiveId" clId="{BB93E05D-BE05-4453-8BDD-E5B3B775B63B}" dt="2026-10-29T10:06:28.427" v="53" actId="207"/>
          <ac:spMkLst>
            <pc:docMk/>
            <pc:sldMk cId="0" sldId="4007"/>
            <ac:spMk id="11" creationId="{00000000-0000-0000-0000-000000000000}"/>
          </ac:spMkLst>
        </pc:spChg>
        <pc:spChg chg="mod">
          <ac:chgData name="luis cleto" userId="a76db6c301978307" providerId="LiveId" clId="{BB93E05D-BE05-4453-8BDD-E5B3B775B63B}" dt="2026-10-29T10:08:56.439" v="81" actId="1076"/>
          <ac:spMkLst>
            <pc:docMk/>
            <pc:sldMk cId="0" sldId="4007"/>
            <ac:spMk id="12" creationId="{00000000-0000-0000-0000-000000000000}"/>
          </ac:spMkLst>
        </pc:spChg>
        <pc:spChg chg="mod">
          <ac:chgData name="luis cleto" userId="a76db6c301978307" providerId="LiveId" clId="{BB93E05D-BE05-4453-8BDD-E5B3B775B63B}" dt="2026-10-29T10:06:56.411" v="57" actId="255"/>
          <ac:spMkLst>
            <pc:docMk/>
            <pc:sldMk cId="0" sldId="4007"/>
            <ac:spMk id="16" creationId="{00000000-0000-0000-0000-000000000000}"/>
          </ac:spMkLst>
        </pc:spChg>
        <pc:spChg chg="mod">
          <ac:chgData name="luis cleto" userId="a76db6c301978307" providerId="LiveId" clId="{BB93E05D-BE05-4453-8BDD-E5B3B775B63B}" dt="2026-10-29T10:07:11.282" v="60" actId="207"/>
          <ac:spMkLst>
            <pc:docMk/>
            <pc:sldMk cId="0" sldId="4007"/>
            <ac:spMk id="17" creationId="{00000000-0000-0000-0000-000000000000}"/>
          </ac:spMkLst>
        </pc:spChg>
        <pc:spChg chg="mod">
          <ac:chgData name="luis cleto" userId="a76db6c301978307" providerId="LiveId" clId="{BB93E05D-BE05-4453-8BDD-E5B3B775B63B}" dt="2026-10-29T10:07:20.366" v="62" actId="255"/>
          <ac:spMkLst>
            <pc:docMk/>
            <pc:sldMk cId="0" sldId="4007"/>
            <ac:spMk id="21" creationId="{00000000-0000-0000-0000-000000000000}"/>
          </ac:spMkLst>
        </pc:spChg>
        <pc:spChg chg="mod">
          <ac:chgData name="luis cleto" userId="a76db6c301978307" providerId="LiveId" clId="{BB93E05D-BE05-4453-8BDD-E5B3B775B63B}" dt="2026-10-29T10:07:32.722" v="65" actId="207"/>
          <ac:spMkLst>
            <pc:docMk/>
            <pc:sldMk cId="0" sldId="4007"/>
            <ac:spMk id="22" creationId="{00000000-0000-0000-0000-000000000000}"/>
          </ac:spMkLst>
        </pc:spChg>
        <pc:spChg chg="mod">
          <ac:chgData name="luis cleto" userId="a76db6c301978307" providerId="LiveId" clId="{BB93E05D-BE05-4453-8BDD-E5B3B775B63B}" dt="2026-10-29T10:07:47.362" v="67" actId="255"/>
          <ac:spMkLst>
            <pc:docMk/>
            <pc:sldMk cId="0" sldId="4007"/>
            <ac:spMk id="26" creationId="{00000000-0000-0000-0000-000000000000}"/>
          </ac:spMkLst>
        </pc:spChg>
        <pc:spChg chg="mod">
          <ac:chgData name="luis cleto" userId="a76db6c301978307" providerId="LiveId" clId="{BB93E05D-BE05-4453-8BDD-E5B3B775B63B}" dt="2026-10-29T10:07:57.117" v="70" actId="255"/>
          <ac:spMkLst>
            <pc:docMk/>
            <pc:sldMk cId="0" sldId="4007"/>
            <ac:spMk id="27" creationId="{00000000-0000-0000-0000-000000000000}"/>
          </ac:spMkLst>
        </pc:spChg>
        <pc:spChg chg="mod">
          <ac:chgData name="luis cleto" userId="a76db6c301978307" providerId="LiveId" clId="{BB93E05D-BE05-4453-8BDD-E5B3B775B63B}" dt="2026-10-29T10:08:09.427" v="72" actId="255"/>
          <ac:spMkLst>
            <pc:docMk/>
            <pc:sldMk cId="0" sldId="4007"/>
            <ac:spMk id="31" creationId="{00000000-0000-0000-0000-000000000000}"/>
          </ac:spMkLst>
        </pc:spChg>
        <pc:spChg chg="mod">
          <ac:chgData name="luis cleto" userId="a76db6c301978307" providerId="LiveId" clId="{BB93E05D-BE05-4453-8BDD-E5B3B775B63B}" dt="2026-10-29T10:08:21.734" v="75" actId="255"/>
          <ac:spMkLst>
            <pc:docMk/>
            <pc:sldMk cId="0" sldId="4007"/>
            <ac:spMk id="32" creationId="{00000000-0000-0000-0000-000000000000}"/>
          </ac:spMkLst>
        </pc:spChg>
        <pc:spChg chg="mod ord">
          <ac:chgData name="luis cleto" userId="a76db6c301978307" providerId="LiveId" clId="{BB93E05D-BE05-4453-8BDD-E5B3B775B63B}" dt="2026-10-29T10:01:26.500" v="1" actId="700"/>
          <ac:spMkLst>
            <pc:docMk/>
            <pc:sldMk cId="0" sldId="4007"/>
            <ac:spMk id="33" creationId="{00000000-0000-0000-0000-000000000000}"/>
          </ac:spMkLst>
        </pc:spChg>
      </pc:sldChg>
      <pc:sldChg chg="modSp add mod modClrScheme chgLayout">
        <pc:chgData name="luis cleto" userId="a76db6c301978307" providerId="LiveId" clId="{BB93E05D-BE05-4453-8BDD-E5B3B775B63B}" dt="2026-10-29T10:11:41.830" v="128" actId="207"/>
        <pc:sldMkLst>
          <pc:docMk/>
          <pc:sldMk cId="0" sldId="4008"/>
        </pc:sldMkLst>
        <pc:spChg chg="mod ord">
          <ac:chgData name="luis cleto" userId="a76db6c301978307" providerId="LiveId" clId="{BB93E05D-BE05-4453-8BDD-E5B3B775B63B}" dt="2026-10-29T10:10:18.609" v="96" actId="20577"/>
          <ac:spMkLst>
            <pc:docMk/>
            <pc:sldMk cId="0" sldId="4008"/>
            <ac:spMk id="2" creationId="{00000000-0000-0000-0000-000000000000}"/>
          </ac:spMkLst>
        </pc:spChg>
        <pc:spChg chg="mod">
          <ac:chgData name="luis cleto" userId="a76db6c301978307" providerId="LiveId" clId="{BB93E05D-BE05-4453-8BDD-E5B3B775B63B}" dt="2026-10-29T10:09:33.691" v="86" actId="207"/>
          <ac:spMkLst>
            <pc:docMk/>
            <pc:sldMk cId="0" sldId="4008"/>
            <ac:spMk id="3" creationId="{00000000-0000-0000-0000-000000000000}"/>
          </ac:spMkLst>
        </pc:spChg>
        <pc:spChg chg="mod">
          <ac:chgData name="luis cleto" userId="a76db6c301978307" providerId="LiveId" clId="{BB93E05D-BE05-4453-8BDD-E5B3B775B63B}" dt="2026-10-29T10:09:47.031" v="87" actId="2711"/>
          <ac:spMkLst>
            <pc:docMk/>
            <pc:sldMk cId="0" sldId="4008"/>
            <ac:spMk id="4" creationId="{00000000-0000-0000-0000-000000000000}"/>
          </ac:spMkLst>
        </pc:spChg>
        <pc:spChg chg="mod">
          <ac:chgData name="luis cleto" userId="a76db6c301978307" providerId="LiveId" clId="{BB93E05D-BE05-4453-8BDD-E5B3B775B63B}" dt="2026-10-29T10:10:04.992" v="90" actId="2711"/>
          <ac:spMkLst>
            <pc:docMk/>
            <pc:sldMk cId="0" sldId="4008"/>
            <ac:spMk id="5" creationId="{00000000-0000-0000-0000-000000000000}"/>
          </ac:spMkLst>
        </pc:spChg>
        <pc:spChg chg="mod">
          <ac:chgData name="luis cleto" userId="a76db6c301978307" providerId="LiveId" clId="{BB93E05D-BE05-4453-8BDD-E5B3B775B63B}" dt="2026-10-29T10:10:38.699" v="97" actId="2711"/>
          <ac:spMkLst>
            <pc:docMk/>
            <pc:sldMk cId="0" sldId="4008"/>
            <ac:spMk id="8" creationId="{00000000-0000-0000-0000-000000000000}"/>
          </ac:spMkLst>
        </pc:spChg>
        <pc:spChg chg="mod">
          <ac:chgData name="luis cleto" userId="a76db6c301978307" providerId="LiveId" clId="{BB93E05D-BE05-4453-8BDD-E5B3B775B63B}" dt="2026-10-29T10:10:52.101" v="100" actId="255"/>
          <ac:spMkLst>
            <pc:docMk/>
            <pc:sldMk cId="0" sldId="4008"/>
            <ac:spMk id="9" creationId="{00000000-0000-0000-0000-000000000000}"/>
          </ac:spMkLst>
        </pc:spChg>
        <pc:spChg chg="mod">
          <ac:chgData name="luis cleto" userId="a76db6c301978307" providerId="LiveId" clId="{BB93E05D-BE05-4453-8BDD-E5B3B775B63B}" dt="2026-10-29T10:11:29.695" v="125" actId="2711"/>
          <ac:spMkLst>
            <pc:docMk/>
            <pc:sldMk cId="0" sldId="4008"/>
            <ac:spMk id="13" creationId="{00000000-0000-0000-0000-000000000000}"/>
          </ac:spMkLst>
        </pc:spChg>
        <pc:spChg chg="mod">
          <ac:chgData name="luis cleto" userId="a76db6c301978307" providerId="LiveId" clId="{BB93E05D-BE05-4453-8BDD-E5B3B775B63B}" dt="2026-10-29T10:11:41.830" v="128" actId="207"/>
          <ac:spMkLst>
            <pc:docMk/>
            <pc:sldMk cId="0" sldId="4008"/>
            <ac:spMk id="14" creationId="{00000000-0000-0000-0000-000000000000}"/>
          </ac:spMkLst>
        </pc:spChg>
        <pc:spChg chg="mod ord">
          <ac:chgData name="luis cleto" userId="a76db6c301978307" providerId="LiveId" clId="{BB93E05D-BE05-4453-8BDD-E5B3B775B63B}" dt="2026-10-29T10:01:26.500" v="1" actId="700"/>
          <ac:spMkLst>
            <pc:docMk/>
            <pc:sldMk cId="0" sldId="4008"/>
            <ac:spMk id="25" creationId="{00000000-0000-0000-0000-000000000000}"/>
          </ac:spMkLst>
        </pc:spChg>
      </pc:sldChg>
      <pc:sldChg chg="addSp delSp modSp add mod">
        <pc:chgData name="luis cleto" userId="a76db6c301978307" providerId="LiveId" clId="{BB93E05D-BE05-4453-8BDD-E5B3B775B63B}" dt="2026-10-29T10:12:45.574" v="132" actId="1076"/>
        <pc:sldMkLst>
          <pc:docMk/>
          <pc:sldMk cId="371600132" sldId="4009"/>
        </pc:sldMkLst>
        <pc:spChg chg="mod">
          <ac:chgData name="luis cleto" userId="a76db6c301978307" providerId="LiveId" clId="{BB93E05D-BE05-4453-8BDD-E5B3B775B63B}" dt="2026-10-29T10:05:18.470" v="23" actId="1076"/>
          <ac:spMkLst>
            <pc:docMk/>
            <pc:sldMk cId="371600132" sldId="4009"/>
            <ac:spMk id="4" creationId="{FF2F5BF9-7F1A-8FC6-FAC8-8C77E21C3A99}"/>
          </ac:spMkLst>
        </pc:spChg>
        <pc:spChg chg="add mod">
          <ac:chgData name="luis cleto" userId="a76db6c301978307" providerId="LiveId" clId="{BB93E05D-BE05-4453-8BDD-E5B3B775B63B}" dt="2026-10-29T10:12:45.574" v="132" actId="1076"/>
          <ac:spMkLst>
            <pc:docMk/>
            <pc:sldMk cId="371600132" sldId="4009"/>
            <ac:spMk id="5" creationId="{FB892FAB-FB16-DF8D-6106-E9C29DA34BED}"/>
          </ac:spMkLst>
        </pc:spChg>
        <pc:spChg chg="mod">
          <ac:chgData name="luis cleto" userId="a76db6c301978307" providerId="LiveId" clId="{BB93E05D-BE05-4453-8BDD-E5B3B775B63B}" dt="2026-10-29T10:05:43.781" v="44" actId="1076"/>
          <ac:spMkLst>
            <pc:docMk/>
            <pc:sldMk cId="371600132" sldId="4009"/>
            <ac:spMk id="6" creationId="{AD46A465-A93D-6FDD-88B6-49DAD6032ECD}"/>
          </ac:spMkLst>
        </pc:spChg>
        <pc:picChg chg="add mod">
          <ac:chgData name="luis cleto" userId="a76db6c301978307" providerId="LiveId" clId="{BB93E05D-BE05-4453-8BDD-E5B3B775B63B}" dt="2026-10-29T10:12:40.031" v="131" actId="14100"/>
          <ac:picMkLst>
            <pc:docMk/>
            <pc:sldMk cId="371600132" sldId="4009"/>
            <ac:picMk id="8" creationId="{256F026E-A5B0-88D8-1FC8-EC1EB3E1EE44}"/>
          </ac:picMkLst>
        </pc:picChg>
      </pc:sldChg>
      <pc:sldChg chg="addSp delSp modSp new mod setBg">
        <pc:chgData name="luis cleto" userId="a76db6c301978307" providerId="LiveId" clId="{BB93E05D-BE05-4453-8BDD-E5B3B775B63B}" dt="2026-10-30T11:00:05.246" v="1538" actId="26606"/>
        <pc:sldMkLst>
          <pc:docMk/>
          <pc:sldMk cId="1441125595" sldId="4015"/>
        </pc:sldMkLst>
        <pc:spChg chg="mod ord">
          <ac:chgData name="luis cleto" userId="a76db6c301978307" providerId="LiveId" clId="{BB93E05D-BE05-4453-8BDD-E5B3B775B63B}" dt="2026-10-30T11:00:05.246" v="1538" actId="26606"/>
          <ac:spMkLst>
            <pc:docMk/>
            <pc:sldMk cId="1441125595" sldId="4015"/>
            <ac:spMk id="2" creationId="{419C48C6-334D-AED7-539D-497E8B6471B7}"/>
          </ac:spMkLst>
        </pc:spChg>
        <pc:spChg chg="add">
          <ac:chgData name="luis cleto" userId="a76db6c301978307" providerId="LiveId" clId="{BB93E05D-BE05-4453-8BDD-E5B3B775B63B}" dt="2026-10-30T11:00:05.246" v="1538" actId="26606"/>
          <ac:spMkLst>
            <pc:docMk/>
            <pc:sldMk cId="1441125595" sldId="4015"/>
            <ac:spMk id="11" creationId="{C791ECB3-F418-4BD4-95F3-65756534EA85}"/>
          </ac:spMkLst>
        </pc:spChg>
        <pc:spChg chg="add">
          <ac:chgData name="luis cleto" userId="a76db6c301978307" providerId="LiveId" clId="{BB93E05D-BE05-4453-8BDD-E5B3B775B63B}" dt="2026-10-30T11:00:05.246" v="1538" actId="26606"/>
          <ac:spMkLst>
            <pc:docMk/>
            <pc:sldMk cId="1441125595" sldId="4015"/>
            <ac:spMk id="12" creationId="{3C7E22F2-9AB1-49DB-AC70-E69128F12F30}"/>
          </ac:spMkLst>
        </pc:spChg>
        <pc:picChg chg="add mod">
          <ac:chgData name="luis cleto" userId="a76db6c301978307" providerId="LiveId" clId="{BB93E05D-BE05-4453-8BDD-E5B3B775B63B}" dt="2026-10-30T11:00:05.246" v="1538" actId="26606"/>
          <ac:picMkLst>
            <pc:docMk/>
            <pc:sldMk cId="1441125595" sldId="4015"/>
            <ac:picMk id="4" creationId="{853E270A-8E22-C92B-F7BC-927D643CDB53}"/>
          </ac:picMkLst>
        </pc:picChg>
      </pc:sldChg>
      <pc:sldChg chg="modSp add mod">
        <pc:chgData name="luis cleto" userId="a76db6c301978307" providerId="LiveId" clId="{BB93E05D-BE05-4453-8BDD-E5B3B775B63B}" dt="2026-10-31T09:43:18.932" v="1801" actId="1076"/>
        <pc:sldMkLst>
          <pc:docMk/>
          <pc:sldMk cId="2061167434" sldId="4016"/>
        </pc:sldMkLst>
        <pc:spChg chg="mod">
          <ac:chgData name="luis cleto" userId="a76db6c301978307" providerId="LiveId" clId="{BB93E05D-BE05-4453-8BDD-E5B3B775B63B}" dt="2026-10-31T09:42:54.502" v="1788" actId="5793"/>
          <ac:spMkLst>
            <pc:docMk/>
            <pc:sldMk cId="2061167434" sldId="4016"/>
            <ac:spMk id="2" creationId="{168036BC-9A7D-41BB-8BC4-49C4C80663E1}"/>
          </ac:spMkLst>
        </pc:spChg>
        <pc:spChg chg="mod">
          <ac:chgData name="luis cleto" userId="a76db6c301978307" providerId="LiveId" clId="{BB93E05D-BE05-4453-8BDD-E5B3B775B63B}" dt="2026-10-31T09:43:18.932" v="1801" actId="1076"/>
          <ac:spMkLst>
            <pc:docMk/>
            <pc:sldMk cId="2061167434" sldId="4016"/>
            <ac:spMk id="3" creationId="{F48D5D6B-20C6-436E-B7C5-751BD9CCB7A0}"/>
          </ac:spMkLst>
        </pc:spChg>
      </pc:sldChg>
      <pc:sldChg chg="add ord">
        <pc:chgData name="luis cleto" userId="a76db6c301978307" providerId="LiveId" clId="{BB93E05D-BE05-4453-8BDD-E5B3B775B63B}" dt="2026-11-01T17:55:38.119" v="1807"/>
        <pc:sldMkLst>
          <pc:docMk/>
          <pc:sldMk cId="1040641646" sldId="4017"/>
        </pc:sldMkLst>
      </pc:sldChg>
      <pc:sldChg chg="modSp add">
        <pc:chgData name="luis cleto" userId="a76db6c301978307" providerId="LiveId" clId="{BB93E05D-BE05-4453-8BDD-E5B3B775B63B}" dt="2026-11-01T17:56:23.580" v="1811" actId="207"/>
        <pc:sldMkLst>
          <pc:docMk/>
          <pc:sldMk cId="3989078601" sldId="4018"/>
        </pc:sldMkLst>
        <pc:spChg chg="mod">
          <ac:chgData name="luis cleto" userId="a76db6c301978307" providerId="LiveId" clId="{BB93E05D-BE05-4453-8BDD-E5B3B775B63B}" dt="2026-11-01T17:56:23.580" v="1811" actId="207"/>
          <ac:spMkLst>
            <pc:docMk/>
            <pc:sldMk cId="3989078601" sldId="4018"/>
            <ac:spMk id="3" creationId="{12A1348C-7C3E-37DB-9F4F-5B41F734EF33}"/>
          </ac:spMkLst>
        </pc:spChg>
      </pc:sldChg>
      <pc:sldChg chg="modSp add mod modClrScheme chgLayout">
        <pc:chgData name="luis cleto" userId="a76db6c301978307" providerId="LiveId" clId="{BB93E05D-BE05-4453-8BDD-E5B3B775B63B}" dt="2026-11-03T09:23:08.665" v="1835" actId="1076"/>
        <pc:sldMkLst>
          <pc:docMk/>
          <pc:sldMk cId="0" sldId="4019"/>
        </pc:sldMkLst>
        <pc:spChg chg="mod ord">
          <ac:chgData name="luis cleto" userId="a76db6c301978307" providerId="LiveId" clId="{BB93E05D-BE05-4453-8BDD-E5B3B775B63B}" dt="2026-11-03T09:22:07.529" v="1825" actId="1076"/>
          <ac:spMkLst>
            <pc:docMk/>
            <pc:sldMk cId="0" sldId="4019"/>
            <ac:spMk id="2" creationId="{00000000-0000-0000-0000-000000000000}"/>
          </ac:spMkLst>
        </pc:spChg>
        <pc:spChg chg="mod ord">
          <ac:chgData name="luis cleto" userId="a76db6c301978307" providerId="LiveId" clId="{BB93E05D-BE05-4453-8BDD-E5B3B775B63B}" dt="2026-11-03T09:23:08.665" v="1835" actId="1076"/>
          <ac:spMkLst>
            <pc:docMk/>
            <pc:sldMk cId="0" sldId="4019"/>
            <ac:spMk id="3" creationId="{00000000-0000-0000-0000-000000000000}"/>
          </ac:spMkLst>
        </pc:spChg>
        <pc:spChg chg="mod">
          <ac:chgData name="luis cleto" userId="a76db6c301978307" providerId="LiveId" clId="{BB93E05D-BE05-4453-8BDD-E5B3B775B63B}" dt="2026-11-03T09:22:54.215" v="1832" actId="1076"/>
          <ac:spMkLst>
            <pc:docMk/>
            <pc:sldMk cId="0" sldId="4019"/>
            <ac:spMk id="5" creationId="{00000000-0000-0000-0000-000000000000}"/>
          </ac:spMkLst>
        </pc:spChg>
      </pc:sldChg>
      <pc:sldChg chg="modSp add mod modClrScheme chgLayout">
        <pc:chgData name="luis cleto" userId="a76db6c301978307" providerId="LiveId" clId="{BB93E05D-BE05-4453-8BDD-E5B3B775B63B}" dt="2026-11-03T09:25:35.699" v="1861" actId="1076"/>
        <pc:sldMkLst>
          <pc:docMk/>
          <pc:sldMk cId="0" sldId="4020"/>
        </pc:sldMkLst>
        <pc:spChg chg="mod ord">
          <ac:chgData name="luis cleto" userId="a76db6c301978307" providerId="LiveId" clId="{BB93E05D-BE05-4453-8BDD-E5B3B775B63B}" dt="2026-11-03T09:25:35.699" v="1861" actId="1076"/>
          <ac:spMkLst>
            <pc:docMk/>
            <pc:sldMk cId="0" sldId="4020"/>
            <ac:spMk id="2" creationId="{00000000-0000-0000-0000-000000000000}"/>
          </ac:spMkLst>
        </pc:spChg>
        <pc:spChg chg="mod">
          <ac:chgData name="luis cleto" userId="a76db6c301978307" providerId="LiveId" clId="{BB93E05D-BE05-4453-8BDD-E5B3B775B63B}" dt="2026-11-03T09:24:06.082" v="1844" actId="1076"/>
          <ac:spMkLst>
            <pc:docMk/>
            <pc:sldMk cId="0" sldId="4020"/>
            <ac:spMk id="3" creationId="{00000000-0000-0000-0000-000000000000}"/>
          </ac:spMkLst>
        </pc:spChg>
        <pc:spChg chg="mod">
          <ac:chgData name="luis cleto" userId="a76db6c301978307" providerId="LiveId" clId="{BB93E05D-BE05-4453-8BDD-E5B3B775B63B}" dt="2026-11-03T09:24:27.936" v="1846" actId="2711"/>
          <ac:spMkLst>
            <pc:docMk/>
            <pc:sldMk cId="0" sldId="4020"/>
            <ac:spMk id="7" creationId="{00000000-0000-0000-0000-000000000000}"/>
          </ac:spMkLst>
        </pc:spChg>
        <pc:spChg chg="mod">
          <ac:chgData name="luis cleto" userId="a76db6c301978307" providerId="LiveId" clId="{BB93E05D-BE05-4453-8BDD-E5B3B775B63B}" dt="2026-11-03T09:24:18.284" v="1845" actId="2711"/>
          <ac:spMkLst>
            <pc:docMk/>
            <pc:sldMk cId="0" sldId="4020"/>
            <ac:spMk id="8" creationId="{00000000-0000-0000-0000-000000000000}"/>
          </ac:spMkLst>
        </pc:spChg>
        <pc:spChg chg="mod">
          <ac:chgData name="luis cleto" userId="a76db6c301978307" providerId="LiveId" clId="{BB93E05D-BE05-4453-8BDD-E5B3B775B63B}" dt="2026-11-03T09:24:37.981" v="1847" actId="2711"/>
          <ac:spMkLst>
            <pc:docMk/>
            <pc:sldMk cId="0" sldId="4020"/>
            <ac:spMk id="12" creationId="{00000000-0000-0000-0000-000000000000}"/>
          </ac:spMkLst>
        </pc:spChg>
        <pc:spChg chg="mod">
          <ac:chgData name="luis cleto" userId="a76db6c301978307" providerId="LiveId" clId="{BB93E05D-BE05-4453-8BDD-E5B3B775B63B}" dt="2026-11-03T09:24:58.535" v="1857" actId="2711"/>
          <ac:spMkLst>
            <pc:docMk/>
            <pc:sldMk cId="0" sldId="4020"/>
            <ac:spMk id="13" creationId="{00000000-0000-0000-0000-000000000000}"/>
          </ac:spMkLst>
        </pc:spChg>
        <pc:spChg chg="mod">
          <ac:chgData name="luis cleto" userId="a76db6c301978307" providerId="LiveId" clId="{BB93E05D-BE05-4453-8BDD-E5B3B775B63B}" dt="2026-11-03T09:25:09.605" v="1858" actId="2711"/>
          <ac:spMkLst>
            <pc:docMk/>
            <pc:sldMk cId="0" sldId="4020"/>
            <ac:spMk id="17" creationId="{00000000-0000-0000-0000-000000000000}"/>
          </ac:spMkLst>
        </pc:spChg>
        <pc:spChg chg="mod">
          <ac:chgData name="luis cleto" userId="a76db6c301978307" providerId="LiveId" clId="{BB93E05D-BE05-4453-8BDD-E5B3B775B63B}" dt="2026-11-03T09:25:19.900" v="1859" actId="2711"/>
          <ac:spMkLst>
            <pc:docMk/>
            <pc:sldMk cId="0" sldId="4020"/>
            <ac:spMk id="18" creationId="{00000000-0000-0000-0000-000000000000}"/>
          </ac:spMkLst>
        </pc:spChg>
        <pc:spChg chg="mod">
          <ac:chgData name="luis cleto" userId="a76db6c301978307" providerId="LiveId" clId="{BB93E05D-BE05-4453-8BDD-E5B3B775B63B}" dt="2026-11-03T09:25:30.784" v="1860" actId="2711"/>
          <ac:spMkLst>
            <pc:docMk/>
            <pc:sldMk cId="0" sldId="4020"/>
            <ac:spMk id="20" creationId="{00000000-0000-0000-0000-000000000000}"/>
          </ac:spMkLst>
        </pc:spChg>
        <pc:spChg chg="mod ord">
          <ac:chgData name="luis cleto" userId="a76db6c301978307" providerId="LiveId" clId="{BB93E05D-BE05-4453-8BDD-E5B3B775B63B}" dt="2026-11-03T09:20:49.510" v="1814" actId="700"/>
          <ac:spMkLst>
            <pc:docMk/>
            <pc:sldMk cId="0" sldId="4020"/>
            <ac:spMk id="25" creationId="{00000000-0000-0000-0000-000000000000}"/>
          </ac:spMkLst>
        </pc:spChg>
      </pc:sldChg>
      <pc:sldChg chg="modSp add mod modClrScheme chgLayout">
        <pc:chgData name="luis cleto" userId="a76db6c301978307" providerId="LiveId" clId="{BB93E05D-BE05-4453-8BDD-E5B3B775B63B}" dt="2026-11-03T09:26:10.869" v="1867" actId="2711"/>
        <pc:sldMkLst>
          <pc:docMk/>
          <pc:sldMk cId="0" sldId="4021"/>
        </pc:sldMkLst>
        <pc:spChg chg="mod ord">
          <ac:chgData name="luis cleto" userId="a76db6c301978307" providerId="LiveId" clId="{BB93E05D-BE05-4453-8BDD-E5B3B775B63B}" dt="2026-11-03T09:25:59.270" v="1866" actId="1076"/>
          <ac:spMkLst>
            <pc:docMk/>
            <pc:sldMk cId="0" sldId="4021"/>
            <ac:spMk id="2" creationId="{00000000-0000-0000-0000-000000000000}"/>
          </ac:spMkLst>
        </pc:spChg>
        <pc:spChg chg="mod">
          <ac:chgData name="luis cleto" userId="a76db6c301978307" providerId="LiveId" clId="{BB93E05D-BE05-4453-8BDD-E5B3B775B63B}" dt="2026-11-03T09:26:10.869" v="1867" actId="2711"/>
          <ac:spMkLst>
            <pc:docMk/>
            <pc:sldMk cId="0" sldId="4021"/>
            <ac:spMk id="7" creationId="{00000000-0000-0000-0000-000000000000}"/>
          </ac:spMkLst>
        </pc:spChg>
        <pc:spChg chg="mod ord">
          <ac:chgData name="luis cleto" userId="a76db6c301978307" providerId="LiveId" clId="{BB93E05D-BE05-4453-8BDD-E5B3B775B63B}" dt="2026-11-03T09:20:49.510" v="1814" actId="700"/>
          <ac:spMkLst>
            <pc:docMk/>
            <pc:sldMk cId="0" sldId="4021"/>
            <ac:spMk id="25" creationId="{00000000-0000-0000-0000-000000000000}"/>
          </ac:spMkLst>
        </pc:spChg>
      </pc:sldChg>
      <pc:sldChg chg="modSp add mod modClrScheme chgLayout">
        <pc:chgData name="luis cleto" userId="a76db6c301978307" providerId="LiveId" clId="{BB93E05D-BE05-4453-8BDD-E5B3B775B63B}" dt="2026-11-03T09:30:02.233" v="1951" actId="114"/>
        <pc:sldMkLst>
          <pc:docMk/>
          <pc:sldMk cId="0" sldId="4022"/>
        </pc:sldMkLst>
        <pc:spChg chg="mod ord">
          <ac:chgData name="luis cleto" userId="a76db6c301978307" providerId="LiveId" clId="{BB93E05D-BE05-4453-8BDD-E5B3B775B63B}" dt="2026-11-03T09:27:21.934" v="1871" actId="1076"/>
          <ac:spMkLst>
            <pc:docMk/>
            <pc:sldMk cId="0" sldId="4022"/>
            <ac:spMk id="2" creationId="{00000000-0000-0000-0000-000000000000}"/>
          </ac:spMkLst>
        </pc:spChg>
        <pc:spChg chg="mod">
          <ac:chgData name="luis cleto" userId="a76db6c301978307" providerId="LiveId" clId="{BB93E05D-BE05-4453-8BDD-E5B3B775B63B}" dt="2026-11-03T09:28:24.356" v="1889" actId="20577"/>
          <ac:spMkLst>
            <pc:docMk/>
            <pc:sldMk cId="0" sldId="4022"/>
            <ac:spMk id="4" creationId="{00000000-0000-0000-0000-000000000000}"/>
          </ac:spMkLst>
        </pc:spChg>
        <pc:spChg chg="mod">
          <ac:chgData name="luis cleto" userId="a76db6c301978307" providerId="LiveId" clId="{BB93E05D-BE05-4453-8BDD-E5B3B775B63B}" dt="2026-11-03T09:29:08.683" v="1947" actId="20577"/>
          <ac:spMkLst>
            <pc:docMk/>
            <pc:sldMk cId="0" sldId="4022"/>
            <ac:spMk id="5" creationId="{00000000-0000-0000-0000-000000000000}"/>
          </ac:spMkLst>
        </pc:spChg>
        <pc:spChg chg="mod">
          <ac:chgData name="luis cleto" userId="a76db6c301978307" providerId="LiveId" clId="{BB93E05D-BE05-4453-8BDD-E5B3B775B63B}" dt="2026-11-03T09:29:33.148" v="1949" actId="207"/>
          <ac:spMkLst>
            <pc:docMk/>
            <pc:sldMk cId="0" sldId="4022"/>
            <ac:spMk id="7" creationId="{00000000-0000-0000-0000-000000000000}"/>
          </ac:spMkLst>
        </pc:spChg>
        <pc:spChg chg="mod">
          <ac:chgData name="luis cleto" userId="a76db6c301978307" providerId="LiveId" clId="{BB93E05D-BE05-4453-8BDD-E5B3B775B63B}" dt="2026-11-03T09:29:26.495" v="1948" actId="207"/>
          <ac:spMkLst>
            <pc:docMk/>
            <pc:sldMk cId="0" sldId="4022"/>
            <ac:spMk id="8" creationId="{00000000-0000-0000-0000-000000000000}"/>
          </ac:spMkLst>
        </pc:spChg>
        <pc:spChg chg="mod">
          <ac:chgData name="luis cleto" userId="a76db6c301978307" providerId="LiveId" clId="{BB93E05D-BE05-4453-8BDD-E5B3B775B63B}" dt="2026-11-03T09:30:02.233" v="1951" actId="114"/>
          <ac:spMkLst>
            <pc:docMk/>
            <pc:sldMk cId="0" sldId="4022"/>
            <ac:spMk id="9" creationId="{00000000-0000-0000-0000-000000000000}"/>
          </ac:spMkLst>
        </pc:spChg>
        <pc:spChg chg="mod ord">
          <ac:chgData name="luis cleto" userId="a76db6c301978307" providerId="LiveId" clId="{BB93E05D-BE05-4453-8BDD-E5B3B775B63B}" dt="2026-11-03T09:20:49.510" v="1814" actId="700"/>
          <ac:spMkLst>
            <pc:docMk/>
            <pc:sldMk cId="0" sldId="4022"/>
            <ac:spMk id="25" creationId="{00000000-0000-0000-0000-000000000000}"/>
          </ac:spMkLst>
        </pc:spChg>
      </pc:sldChg>
      <pc:sldChg chg="addSp modSp add mod modClrScheme chgLayout">
        <pc:chgData name="luis cleto" userId="a76db6c301978307" providerId="LiveId" clId="{BB93E05D-BE05-4453-8BDD-E5B3B775B63B}" dt="2026-11-03T09:35:11.052" v="1999" actId="1076"/>
        <pc:sldMkLst>
          <pc:docMk/>
          <pc:sldMk cId="0" sldId="4023"/>
        </pc:sldMkLst>
        <pc:spChg chg="mod ord">
          <ac:chgData name="luis cleto" userId="a76db6c301978307" providerId="LiveId" clId="{BB93E05D-BE05-4453-8BDD-E5B3B775B63B}" dt="2026-11-03T09:31:42.044" v="1967" actId="1076"/>
          <ac:spMkLst>
            <pc:docMk/>
            <pc:sldMk cId="0" sldId="4023"/>
            <ac:spMk id="2" creationId="{00000000-0000-0000-0000-000000000000}"/>
          </ac:spMkLst>
        </pc:spChg>
        <pc:spChg chg="mod">
          <ac:chgData name="luis cleto" userId="a76db6c301978307" providerId="LiveId" clId="{BB93E05D-BE05-4453-8BDD-E5B3B775B63B}" dt="2026-11-03T09:30:47.326" v="1958" actId="115"/>
          <ac:spMkLst>
            <pc:docMk/>
            <pc:sldMk cId="0" sldId="4023"/>
            <ac:spMk id="6" creationId="{00000000-0000-0000-0000-000000000000}"/>
          </ac:spMkLst>
        </pc:spChg>
        <pc:spChg chg="mod ord">
          <ac:chgData name="luis cleto" userId="a76db6c301978307" providerId="LiveId" clId="{BB93E05D-BE05-4453-8BDD-E5B3B775B63B}" dt="2026-11-03T09:35:00.763" v="1997" actId="14100"/>
          <ac:spMkLst>
            <pc:docMk/>
            <pc:sldMk cId="0" sldId="4023"/>
            <ac:spMk id="29" creationId="{00000000-0000-0000-0000-000000000000}"/>
          </ac:spMkLst>
        </pc:spChg>
        <pc:spChg chg="add mod">
          <ac:chgData name="luis cleto" userId="a76db6c301978307" providerId="LiveId" clId="{BB93E05D-BE05-4453-8BDD-E5B3B775B63B}" dt="2026-11-03T09:35:11.052" v="1999" actId="1076"/>
          <ac:spMkLst>
            <pc:docMk/>
            <pc:sldMk cId="0" sldId="4023"/>
            <ac:spMk id="31" creationId="{770E9A0F-4246-E2C0-F02A-C7734BDC926F}"/>
          </ac:spMkLst>
        </pc:sp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image" Target="../media/image63.svg"/><Relationship Id="rId1" Type="http://schemas.openxmlformats.org/officeDocument/2006/relationships/image" Target="../media/image62.svg"/></Relationships>
</file>

<file path=ppt/diagrams/_rels/drawing2.xml.rels><?xml version="1.0" encoding="UTF-8" standalone="yes"?>
<Relationships xmlns="http://schemas.openxmlformats.org/package/2006/relationships"><Relationship Id="rId2" Type="http://schemas.openxmlformats.org/officeDocument/2006/relationships/image" Target="../media/image63.svg"/><Relationship Id="rId1"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5E38A8-6385-499F-8F34-4A2753031808}" type="doc">
      <dgm:prSet loTypeId="urn:microsoft.com/office/officeart/2005/8/layout/vList5" loCatId="list" qsTypeId="urn:microsoft.com/office/officeart/2005/8/quickstyle/simple1#8" qsCatId="simple" csTypeId="urn:microsoft.com/office/officeart/2005/8/colors/colorful5#3" csCatId="colorful" phldr="1"/>
      <dgm:spPr/>
      <dgm:t>
        <a:bodyPr/>
        <a:lstStyle/>
        <a:p>
          <a:endParaRPr lang="en-US"/>
        </a:p>
      </dgm:t>
    </dgm:pt>
    <dgm:pt modelId="{B639B8C6-2418-4963-BE4B-F6F8532CD12E}">
      <dgm:prSet custT="1"/>
      <dgm:spPr/>
      <dgm:t>
        <a:bodyPr/>
        <a:lstStyle/>
        <a:p>
          <a:r>
            <a:rPr lang="en-US" sz="2000" dirty="0"/>
            <a:t>Submit</a:t>
          </a:r>
        </a:p>
      </dgm:t>
    </dgm:pt>
    <dgm:pt modelId="{2664B428-D166-41C3-99B9-9BE0DADDF7EB}" type="parTrans" cxnId="{0406FD8F-1A93-460F-B55D-A48FE6904336}">
      <dgm:prSet/>
      <dgm:spPr/>
      <dgm:t>
        <a:bodyPr/>
        <a:lstStyle/>
        <a:p>
          <a:endParaRPr lang="en-US"/>
        </a:p>
      </dgm:t>
    </dgm:pt>
    <dgm:pt modelId="{EA7FA36F-8290-456E-99FA-08AF24C953D8}" type="sibTrans" cxnId="{0406FD8F-1A93-460F-B55D-A48FE6904336}">
      <dgm:prSet/>
      <dgm:spPr/>
      <dgm:t>
        <a:bodyPr/>
        <a:lstStyle/>
        <a:p>
          <a:endParaRPr lang="en-US"/>
        </a:p>
      </dgm:t>
    </dgm:pt>
    <dgm:pt modelId="{C918B89F-8E2C-4D0A-9D50-87F956AB8BE3}">
      <dgm:prSet custT="1"/>
      <dgm:spPr/>
      <dgm:t>
        <a:bodyPr/>
        <a:lstStyle/>
        <a:p>
          <a:r>
            <a:rPr lang="en-US" sz="2000" dirty="0"/>
            <a:t>Submit questions or comments to itssimple2023@gmail</a:t>
          </a:r>
          <a:r>
            <a:rPr lang="en-US" sz="2000"/>
            <a:t>.co</a:t>
          </a:r>
          <a:endParaRPr lang="en-US" sz="2000" dirty="0"/>
        </a:p>
      </dgm:t>
    </dgm:pt>
    <dgm:pt modelId="{5D1D223B-0411-45BB-9666-416FE55EEC06}" type="parTrans" cxnId="{F5E9516E-086A-444D-822C-074F9D48C939}">
      <dgm:prSet/>
      <dgm:spPr/>
      <dgm:t>
        <a:bodyPr/>
        <a:lstStyle/>
        <a:p>
          <a:endParaRPr lang="en-US"/>
        </a:p>
      </dgm:t>
    </dgm:pt>
    <dgm:pt modelId="{2FC6C79F-A55B-4C16-83B1-AE5E334D8823}" type="sibTrans" cxnId="{F5E9516E-086A-444D-822C-074F9D48C939}">
      <dgm:prSet/>
      <dgm:spPr/>
      <dgm:t>
        <a:bodyPr/>
        <a:lstStyle/>
        <a:p>
          <a:endParaRPr lang="en-US"/>
        </a:p>
      </dgm:t>
    </dgm:pt>
    <dgm:pt modelId="{9C524A9D-3ABD-4EE1-B8B8-EE13AE2295F5}">
      <dgm:prSet custT="1"/>
      <dgm:spPr/>
      <dgm:t>
        <a:bodyPr/>
        <a:lstStyle/>
        <a:p>
          <a:r>
            <a:rPr lang="en-US" sz="2000" dirty="0"/>
            <a:t>Read</a:t>
          </a:r>
        </a:p>
      </dgm:t>
    </dgm:pt>
    <dgm:pt modelId="{A770BEB8-A4D1-4DC2-8230-AA0C0C8C6675}" type="parTrans" cxnId="{C4FF0385-09EE-494F-ABBF-3F32A75B7D8C}">
      <dgm:prSet/>
      <dgm:spPr/>
      <dgm:t>
        <a:bodyPr/>
        <a:lstStyle/>
        <a:p>
          <a:endParaRPr lang="en-US"/>
        </a:p>
      </dgm:t>
    </dgm:pt>
    <dgm:pt modelId="{E3E3ADA7-5241-4BE5-8DD0-B490ADD540B4}" type="sibTrans" cxnId="{C4FF0385-09EE-494F-ABBF-3F32A75B7D8C}">
      <dgm:prSet/>
      <dgm:spPr/>
      <dgm:t>
        <a:bodyPr/>
        <a:lstStyle/>
        <a:p>
          <a:endParaRPr lang="en-US"/>
        </a:p>
      </dgm:t>
    </dgm:pt>
    <dgm:pt modelId="{748CDA4E-1A92-4165-AFB1-8A845437CF18}">
      <dgm:prSet custT="1"/>
      <dgm:spPr/>
      <dgm:t>
        <a:bodyPr/>
        <a:lstStyle/>
        <a:p>
          <a:r>
            <a:rPr lang="en-US" sz="2000" dirty="0"/>
            <a:t>Simple manual session 6</a:t>
          </a:r>
        </a:p>
      </dgm:t>
    </dgm:pt>
    <dgm:pt modelId="{298D7F1D-3478-4B65-A2FC-3695120FB922}" type="parTrans" cxnId="{648F0198-0774-4A96-9D6E-B68BC44D05A8}">
      <dgm:prSet/>
      <dgm:spPr/>
      <dgm:t>
        <a:bodyPr/>
        <a:lstStyle/>
        <a:p>
          <a:endParaRPr lang="en-US"/>
        </a:p>
      </dgm:t>
    </dgm:pt>
    <dgm:pt modelId="{45347678-BFBA-4853-BAED-83D633071745}" type="sibTrans" cxnId="{648F0198-0774-4A96-9D6E-B68BC44D05A8}">
      <dgm:prSet/>
      <dgm:spPr/>
      <dgm:t>
        <a:bodyPr/>
        <a:lstStyle/>
        <a:p>
          <a:endParaRPr lang="en-US"/>
        </a:p>
      </dgm:t>
    </dgm:pt>
    <dgm:pt modelId="{559ACB29-6138-4C83-B2AD-2482906CA3F3}">
      <dgm:prSet custT="1"/>
      <dgm:spPr/>
      <dgm:t>
        <a:bodyPr/>
        <a:lstStyle/>
        <a:p>
          <a:r>
            <a:rPr lang="en-US" sz="2000" dirty="0"/>
            <a:t>Start</a:t>
          </a:r>
        </a:p>
      </dgm:t>
    </dgm:pt>
    <dgm:pt modelId="{DE56ED1A-C361-40E2-87FD-C21D7E2820E7}" type="parTrans" cxnId="{F0693AC7-757B-4FB5-9FC0-6DB119121C41}">
      <dgm:prSet/>
      <dgm:spPr/>
      <dgm:t>
        <a:bodyPr/>
        <a:lstStyle/>
        <a:p>
          <a:endParaRPr lang="en-US"/>
        </a:p>
      </dgm:t>
    </dgm:pt>
    <dgm:pt modelId="{8E25E1F4-D1E9-4CE4-A63C-526095B0104D}" type="sibTrans" cxnId="{F0693AC7-757B-4FB5-9FC0-6DB119121C41}">
      <dgm:prSet/>
      <dgm:spPr/>
      <dgm:t>
        <a:bodyPr/>
        <a:lstStyle/>
        <a:p>
          <a:endParaRPr lang="en-US"/>
        </a:p>
      </dgm:t>
    </dgm:pt>
    <dgm:pt modelId="{23261816-761C-47AE-9B16-F75417D60372}">
      <dgm:prSet custT="1"/>
      <dgm:spPr/>
      <dgm:t>
        <a:bodyPr/>
        <a:lstStyle/>
        <a:p>
          <a:r>
            <a:rPr lang="en-US" sz="2000" dirty="0"/>
            <a:t>Find your targets and start using your diary card. </a:t>
          </a:r>
        </a:p>
      </dgm:t>
    </dgm:pt>
    <dgm:pt modelId="{99E4F8DF-59DD-48E9-B78C-8CBAA1E71CF5}" type="parTrans" cxnId="{5251646F-37B4-4BC4-82B3-3B29DE6904E4}">
      <dgm:prSet/>
      <dgm:spPr/>
      <dgm:t>
        <a:bodyPr/>
        <a:lstStyle/>
        <a:p>
          <a:endParaRPr lang="en-US"/>
        </a:p>
      </dgm:t>
    </dgm:pt>
    <dgm:pt modelId="{097FE288-9D26-4C90-92E2-5CACEC6554DE}" type="sibTrans" cxnId="{5251646F-37B4-4BC4-82B3-3B29DE6904E4}">
      <dgm:prSet/>
      <dgm:spPr/>
      <dgm:t>
        <a:bodyPr/>
        <a:lstStyle/>
        <a:p>
          <a:endParaRPr lang="en-US"/>
        </a:p>
      </dgm:t>
    </dgm:pt>
    <dgm:pt modelId="{D314442A-07DA-4449-85F6-51D9709C2A47}">
      <dgm:prSet custT="1"/>
      <dgm:spPr/>
      <dgm:t>
        <a:bodyPr/>
        <a:lstStyle/>
        <a:p>
          <a:r>
            <a:rPr lang="en-US" sz="2000" dirty="0"/>
            <a:t>Read</a:t>
          </a:r>
        </a:p>
      </dgm:t>
    </dgm:pt>
    <dgm:pt modelId="{6E54FB79-9824-4DCE-9D93-E8848774374C}" type="parTrans" cxnId="{DE0F571A-AA42-4B1A-AC11-D9331EB5B965}">
      <dgm:prSet/>
      <dgm:spPr/>
      <dgm:t>
        <a:bodyPr/>
        <a:lstStyle/>
        <a:p>
          <a:endParaRPr lang="en-US"/>
        </a:p>
      </dgm:t>
    </dgm:pt>
    <dgm:pt modelId="{FBE5D1AA-48A6-4336-8744-CDE107043BC4}" type="sibTrans" cxnId="{DE0F571A-AA42-4B1A-AC11-D9331EB5B965}">
      <dgm:prSet/>
      <dgm:spPr/>
      <dgm:t>
        <a:bodyPr/>
        <a:lstStyle/>
        <a:p>
          <a:endParaRPr lang="en-US"/>
        </a:p>
      </dgm:t>
    </dgm:pt>
    <dgm:pt modelId="{CEB79B9A-CD7D-45A5-BDBF-AC8820167D46}">
      <dgm:prSet custT="1"/>
      <dgm:spPr/>
      <dgm:t>
        <a:bodyPr/>
        <a:lstStyle/>
        <a:p>
          <a:r>
            <a:rPr lang="en-US" sz="2000" dirty="0"/>
            <a:t>Skills training workbook p.47-68</a:t>
          </a:r>
        </a:p>
      </dgm:t>
    </dgm:pt>
    <dgm:pt modelId="{79E9F337-955D-4B89-A703-39925CDD1C7A}" type="parTrans" cxnId="{9C8485F4-F36C-4CD6-BDE8-B33495B4F179}">
      <dgm:prSet/>
      <dgm:spPr/>
      <dgm:t>
        <a:bodyPr/>
        <a:lstStyle/>
        <a:p>
          <a:endParaRPr lang="en-US"/>
        </a:p>
      </dgm:t>
    </dgm:pt>
    <dgm:pt modelId="{E60270E7-2ECC-4DAE-BEFF-34FAEAB7EE45}" type="sibTrans" cxnId="{9C8485F4-F36C-4CD6-BDE8-B33495B4F179}">
      <dgm:prSet/>
      <dgm:spPr/>
      <dgm:t>
        <a:bodyPr/>
        <a:lstStyle/>
        <a:p>
          <a:endParaRPr lang="en-US"/>
        </a:p>
      </dgm:t>
    </dgm:pt>
    <dgm:pt modelId="{A983EE51-AB67-4476-AC77-6E93701E58AA}">
      <dgm:prSet custT="1"/>
      <dgm:spPr/>
      <dgm:t>
        <a:bodyPr/>
        <a:lstStyle/>
        <a:p>
          <a:r>
            <a:rPr lang="en-US" sz="2000" dirty="0"/>
            <a:t>Keep</a:t>
          </a:r>
        </a:p>
      </dgm:t>
    </dgm:pt>
    <dgm:pt modelId="{6ECE0013-B007-4F4B-B7EA-1007C1ABDCD2}" type="parTrans" cxnId="{FC9F609F-2793-4859-A8FB-A7DCF57032AE}">
      <dgm:prSet/>
      <dgm:spPr/>
      <dgm:t>
        <a:bodyPr/>
        <a:lstStyle/>
        <a:p>
          <a:endParaRPr lang="en-US"/>
        </a:p>
      </dgm:t>
    </dgm:pt>
    <dgm:pt modelId="{545C247C-C923-4698-988A-B88E2C59F32A}" type="sibTrans" cxnId="{FC9F609F-2793-4859-A8FB-A7DCF57032AE}">
      <dgm:prSet/>
      <dgm:spPr/>
      <dgm:t>
        <a:bodyPr/>
        <a:lstStyle/>
        <a:p>
          <a:endParaRPr lang="en-US"/>
        </a:p>
      </dgm:t>
    </dgm:pt>
    <dgm:pt modelId="{72A1EC1E-0CD8-46C0-8865-F5147F40F9CD}">
      <dgm:prSet custT="1"/>
      <dgm:spPr/>
      <dgm:t>
        <a:bodyPr/>
        <a:lstStyle/>
        <a:p>
          <a:r>
            <a:rPr lang="en-US" sz="2000" dirty="0"/>
            <a:t>Keep tracking and practicing all the skills you’re learning. Use the DBT diary card or your own skills list.</a:t>
          </a:r>
        </a:p>
      </dgm:t>
    </dgm:pt>
    <dgm:pt modelId="{108E1913-21E7-4474-A8EA-E034BF34A776}" type="parTrans" cxnId="{5E97824A-8016-4C3C-99E6-F998D6053A6F}">
      <dgm:prSet/>
      <dgm:spPr/>
      <dgm:t>
        <a:bodyPr/>
        <a:lstStyle/>
        <a:p>
          <a:endParaRPr lang="en-US"/>
        </a:p>
      </dgm:t>
    </dgm:pt>
    <dgm:pt modelId="{7B6B347F-C1D5-4923-9C66-5CA56DA63DC0}" type="sibTrans" cxnId="{5E97824A-8016-4C3C-99E6-F998D6053A6F}">
      <dgm:prSet/>
      <dgm:spPr/>
      <dgm:t>
        <a:bodyPr/>
        <a:lstStyle/>
        <a:p>
          <a:endParaRPr lang="en-US"/>
        </a:p>
      </dgm:t>
    </dgm:pt>
    <dgm:pt modelId="{C96966DE-B14D-40E0-9AE2-A668DD67E5DC}" type="pres">
      <dgm:prSet presAssocID="{8C5E38A8-6385-499F-8F34-4A2753031808}" presName="Name0" presStyleCnt="0">
        <dgm:presLayoutVars>
          <dgm:dir/>
          <dgm:animLvl val="lvl"/>
          <dgm:resizeHandles val="exact"/>
        </dgm:presLayoutVars>
      </dgm:prSet>
      <dgm:spPr/>
    </dgm:pt>
    <dgm:pt modelId="{8B016102-41D2-4B1D-BC9D-7CD805B1D4CF}" type="pres">
      <dgm:prSet presAssocID="{B639B8C6-2418-4963-BE4B-F6F8532CD12E}" presName="linNode" presStyleCnt="0"/>
      <dgm:spPr/>
    </dgm:pt>
    <dgm:pt modelId="{833DFA77-3304-4440-A67C-823D9789330C}" type="pres">
      <dgm:prSet presAssocID="{B639B8C6-2418-4963-BE4B-F6F8532CD12E}" presName="parentText" presStyleLbl="node1" presStyleIdx="0" presStyleCnt="5">
        <dgm:presLayoutVars>
          <dgm:chMax val="1"/>
          <dgm:bulletEnabled val="1"/>
        </dgm:presLayoutVars>
      </dgm:prSet>
      <dgm:spPr/>
    </dgm:pt>
    <dgm:pt modelId="{3BC95785-2CC1-4CBC-B374-7D02FD387936}" type="pres">
      <dgm:prSet presAssocID="{B639B8C6-2418-4963-BE4B-F6F8532CD12E}" presName="descendantText" presStyleLbl="alignAccFollowNode1" presStyleIdx="0" presStyleCnt="5">
        <dgm:presLayoutVars>
          <dgm:bulletEnabled val="1"/>
        </dgm:presLayoutVars>
      </dgm:prSet>
      <dgm:spPr/>
    </dgm:pt>
    <dgm:pt modelId="{B88FEA09-66BC-4706-9830-40F85C7FED39}" type="pres">
      <dgm:prSet presAssocID="{EA7FA36F-8290-456E-99FA-08AF24C953D8}" presName="sp" presStyleCnt="0"/>
      <dgm:spPr/>
    </dgm:pt>
    <dgm:pt modelId="{F8716811-351E-4F0D-9F58-4D827F62394A}" type="pres">
      <dgm:prSet presAssocID="{9C524A9D-3ABD-4EE1-B8B8-EE13AE2295F5}" presName="linNode" presStyleCnt="0"/>
      <dgm:spPr/>
    </dgm:pt>
    <dgm:pt modelId="{02107EA5-511C-4375-97DB-F89321F26FEE}" type="pres">
      <dgm:prSet presAssocID="{9C524A9D-3ABD-4EE1-B8B8-EE13AE2295F5}" presName="parentText" presStyleLbl="node1" presStyleIdx="1" presStyleCnt="5">
        <dgm:presLayoutVars>
          <dgm:chMax val="1"/>
          <dgm:bulletEnabled val="1"/>
        </dgm:presLayoutVars>
      </dgm:prSet>
      <dgm:spPr/>
    </dgm:pt>
    <dgm:pt modelId="{2E6D674D-ABB6-4278-849B-636112325C45}" type="pres">
      <dgm:prSet presAssocID="{9C524A9D-3ABD-4EE1-B8B8-EE13AE2295F5}" presName="descendantText" presStyleLbl="alignAccFollowNode1" presStyleIdx="1" presStyleCnt="5">
        <dgm:presLayoutVars>
          <dgm:bulletEnabled val="1"/>
        </dgm:presLayoutVars>
      </dgm:prSet>
      <dgm:spPr/>
    </dgm:pt>
    <dgm:pt modelId="{03205629-8B64-4140-BCF6-5218826899DA}" type="pres">
      <dgm:prSet presAssocID="{E3E3ADA7-5241-4BE5-8DD0-B490ADD540B4}" presName="sp" presStyleCnt="0"/>
      <dgm:spPr/>
    </dgm:pt>
    <dgm:pt modelId="{B07F0FEE-07AD-425E-9382-3C579EFF5238}" type="pres">
      <dgm:prSet presAssocID="{559ACB29-6138-4C83-B2AD-2482906CA3F3}" presName="linNode" presStyleCnt="0"/>
      <dgm:spPr/>
    </dgm:pt>
    <dgm:pt modelId="{0580902A-D2EB-4339-9634-A2C8B3CBCBC0}" type="pres">
      <dgm:prSet presAssocID="{559ACB29-6138-4C83-B2AD-2482906CA3F3}" presName="parentText" presStyleLbl="node1" presStyleIdx="2" presStyleCnt="5">
        <dgm:presLayoutVars>
          <dgm:chMax val="1"/>
          <dgm:bulletEnabled val="1"/>
        </dgm:presLayoutVars>
      </dgm:prSet>
      <dgm:spPr/>
    </dgm:pt>
    <dgm:pt modelId="{48C6763B-D8BB-409F-8DA9-91A15E161B7C}" type="pres">
      <dgm:prSet presAssocID="{559ACB29-6138-4C83-B2AD-2482906CA3F3}" presName="descendantText" presStyleLbl="alignAccFollowNode1" presStyleIdx="2" presStyleCnt="5">
        <dgm:presLayoutVars>
          <dgm:bulletEnabled val="1"/>
        </dgm:presLayoutVars>
      </dgm:prSet>
      <dgm:spPr/>
    </dgm:pt>
    <dgm:pt modelId="{696BE6F7-C8A5-49E8-9607-10282EE560C6}" type="pres">
      <dgm:prSet presAssocID="{8E25E1F4-D1E9-4CE4-A63C-526095B0104D}" presName="sp" presStyleCnt="0"/>
      <dgm:spPr/>
    </dgm:pt>
    <dgm:pt modelId="{88F601F8-9F09-47B3-9DE2-3D4D0E8985E9}" type="pres">
      <dgm:prSet presAssocID="{D314442A-07DA-4449-85F6-51D9709C2A47}" presName="linNode" presStyleCnt="0"/>
      <dgm:spPr/>
    </dgm:pt>
    <dgm:pt modelId="{F5B8E6C2-3BB8-4EFB-BBA6-49502EE0AC2D}" type="pres">
      <dgm:prSet presAssocID="{D314442A-07DA-4449-85F6-51D9709C2A47}" presName="parentText" presStyleLbl="node1" presStyleIdx="3" presStyleCnt="5">
        <dgm:presLayoutVars>
          <dgm:chMax val="1"/>
          <dgm:bulletEnabled val="1"/>
        </dgm:presLayoutVars>
      </dgm:prSet>
      <dgm:spPr/>
    </dgm:pt>
    <dgm:pt modelId="{93EB8F2B-1091-493C-B030-C8DBE4884C99}" type="pres">
      <dgm:prSet presAssocID="{D314442A-07DA-4449-85F6-51D9709C2A47}" presName="descendantText" presStyleLbl="alignAccFollowNode1" presStyleIdx="3" presStyleCnt="5" custScaleY="123931">
        <dgm:presLayoutVars>
          <dgm:bulletEnabled val="1"/>
        </dgm:presLayoutVars>
      </dgm:prSet>
      <dgm:spPr/>
    </dgm:pt>
    <dgm:pt modelId="{6FA62F1E-A502-487C-ADB4-4ED538716ABB}" type="pres">
      <dgm:prSet presAssocID="{FBE5D1AA-48A6-4336-8744-CDE107043BC4}" presName="sp" presStyleCnt="0"/>
      <dgm:spPr/>
    </dgm:pt>
    <dgm:pt modelId="{B3714C30-57E0-48F5-85D7-F704D505E87D}" type="pres">
      <dgm:prSet presAssocID="{A983EE51-AB67-4476-AC77-6E93701E58AA}" presName="linNode" presStyleCnt="0"/>
      <dgm:spPr/>
    </dgm:pt>
    <dgm:pt modelId="{5AEEF73F-D1D1-4179-A5E8-1746DCB3342C}" type="pres">
      <dgm:prSet presAssocID="{A983EE51-AB67-4476-AC77-6E93701E58AA}" presName="parentText" presStyleLbl="node1" presStyleIdx="4" presStyleCnt="5">
        <dgm:presLayoutVars>
          <dgm:chMax val="1"/>
          <dgm:bulletEnabled val="1"/>
        </dgm:presLayoutVars>
      </dgm:prSet>
      <dgm:spPr/>
    </dgm:pt>
    <dgm:pt modelId="{C1BCB1BC-C6F8-4C47-AC7F-1F07E0BF7040}" type="pres">
      <dgm:prSet presAssocID="{A983EE51-AB67-4476-AC77-6E93701E58AA}" presName="descendantText" presStyleLbl="alignAccFollowNode1" presStyleIdx="4" presStyleCnt="5">
        <dgm:presLayoutVars>
          <dgm:bulletEnabled val="1"/>
        </dgm:presLayoutVars>
      </dgm:prSet>
      <dgm:spPr/>
    </dgm:pt>
  </dgm:ptLst>
  <dgm:cxnLst>
    <dgm:cxn modelId="{B8382A13-171D-47E9-9F69-A55C1E15D5B0}" type="presOf" srcId="{72A1EC1E-0CD8-46C0-8865-F5147F40F9CD}" destId="{C1BCB1BC-C6F8-4C47-AC7F-1F07E0BF7040}" srcOrd="0" destOrd="0" presId="urn:microsoft.com/office/officeart/2005/8/layout/vList5"/>
    <dgm:cxn modelId="{B23B5B17-7A27-430F-92A5-8FEDABFB510C}" type="presOf" srcId="{748CDA4E-1A92-4165-AFB1-8A845437CF18}" destId="{2E6D674D-ABB6-4278-849B-636112325C45}" srcOrd="0" destOrd="0" presId="urn:microsoft.com/office/officeart/2005/8/layout/vList5"/>
    <dgm:cxn modelId="{DE0F571A-AA42-4B1A-AC11-D9331EB5B965}" srcId="{8C5E38A8-6385-499F-8F34-4A2753031808}" destId="{D314442A-07DA-4449-85F6-51D9709C2A47}" srcOrd="3" destOrd="0" parTransId="{6E54FB79-9824-4DCE-9D93-E8848774374C}" sibTransId="{FBE5D1AA-48A6-4336-8744-CDE107043BC4}"/>
    <dgm:cxn modelId="{B55A7E1F-CC07-4572-AA3D-AF86ED451F2D}" type="presOf" srcId="{559ACB29-6138-4C83-B2AD-2482906CA3F3}" destId="{0580902A-D2EB-4339-9634-A2C8B3CBCBC0}" srcOrd="0" destOrd="0" presId="urn:microsoft.com/office/officeart/2005/8/layout/vList5"/>
    <dgm:cxn modelId="{EC61EE2C-8221-4EA9-8A58-1D7B8F130B59}" type="presOf" srcId="{B639B8C6-2418-4963-BE4B-F6F8532CD12E}" destId="{833DFA77-3304-4440-A67C-823D9789330C}" srcOrd="0" destOrd="0" presId="urn:microsoft.com/office/officeart/2005/8/layout/vList5"/>
    <dgm:cxn modelId="{60636B3C-0C0B-4409-B234-9525E320EA96}" type="presOf" srcId="{A983EE51-AB67-4476-AC77-6E93701E58AA}" destId="{5AEEF73F-D1D1-4179-A5E8-1746DCB3342C}" srcOrd="0" destOrd="0" presId="urn:microsoft.com/office/officeart/2005/8/layout/vList5"/>
    <dgm:cxn modelId="{C738D05F-4027-40A2-8C74-0B2534FFCEF5}" type="presOf" srcId="{CEB79B9A-CD7D-45A5-BDBF-AC8820167D46}" destId="{93EB8F2B-1091-493C-B030-C8DBE4884C99}" srcOrd="0" destOrd="0" presId="urn:microsoft.com/office/officeart/2005/8/layout/vList5"/>
    <dgm:cxn modelId="{35B49149-CF60-412D-8279-70CB662B4C14}" type="presOf" srcId="{D314442A-07DA-4449-85F6-51D9709C2A47}" destId="{F5B8E6C2-3BB8-4EFB-BBA6-49502EE0AC2D}" srcOrd="0" destOrd="0" presId="urn:microsoft.com/office/officeart/2005/8/layout/vList5"/>
    <dgm:cxn modelId="{5E97824A-8016-4C3C-99E6-F998D6053A6F}" srcId="{A983EE51-AB67-4476-AC77-6E93701E58AA}" destId="{72A1EC1E-0CD8-46C0-8865-F5147F40F9CD}" srcOrd="0" destOrd="0" parTransId="{108E1913-21E7-4474-A8EA-E034BF34A776}" sibTransId="{7B6B347F-C1D5-4923-9C66-5CA56DA63DC0}"/>
    <dgm:cxn modelId="{F5E9516E-086A-444D-822C-074F9D48C939}" srcId="{B639B8C6-2418-4963-BE4B-F6F8532CD12E}" destId="{C918B89F-8E2C-4D0A-9D50-87F956AB8BE3}" srcOrd="0" destOrd="0" parTransId="{5D1D223B-0411-45BB-9666-416FE55EEC06}" sibTransId="{2FC6C79F-A55B-4C16-83B1-AE5E334D8823}"/>
    <dgm:cxn modelId="{5251646F-37B4-4BC4-82B3-3B29DE6904E4}" srcId="{559ACB29-6138-4C83-B2AD-2482906CA3F3}" destId="{23261816-761C-47AE-9B16-F75417D60372}" srcOrd="0" destOrd="0" parTransId="{99E4F8DF-59DD-48E9-B78C-8CBAA1E71CF5}" sibTransId="{097FE288-9D26-4C90-92E2-5CACEC6554DE}"/>
    <dgm:cxn modelId="{6EC8536F-9792-4CCF-A696-CDA8BC9CD0EC}" type="presOf" srcId="{C918B89F-8E2C-4D0A-9D50-87F956AB8BE3}" destId="{3BC95785-2CC1-4CBC-B374-7D02FD387936}" srcOrd="0" destOrd="0" presId="urn:microsoft.com/office/officeart/2005/8/layout/vList5"/>
    <dgm:cxn modelId="{2AF9B970-96FA-43A7-B155-6A638C2640C6}" type="presOf" srcId="{9C524A9D-3ABD-4EE1-B8B8-EE13AE2295F5}" destId="{02107EA5-511C-4375-97DB-F89321F26FEE}" srcOrd="0" destOrd="0" presId="urn:microsoft.com/office/officeart/2005/8/layout/vList5"/>
    <dgm:cxn modelId="{A7F54F74-7259-4FAA-920A-75FBD46EB7BA}" type="presOf" srcId="{23261816-761C-47AE-9B16-F75417D60372}" destId="{48C6763B-D8BB-409F-8DA9-91A15E161B7C}" srcOrd="0" destOrd="0" presId="urn:microsoft.com/office/officeart/2005/8/layout/vList5"/>
    <dgm:cxn modelId="{C4FF0385-09EE-494F-ABBF-3F32A75B7D8C}" srcId="{8C5E38A8-6385-499F-8F34-4A2753031808}" destId="{9C524A9D-3ABD-4EE1-B8B8-EE13AE2295F5}" srcOrd="1" destOrd="0" parTransId="{A770BEB8-A4D1-4DC2-8230-AA0C0C8C6675}" sibTransId="{E3E3ADA7-5241-4BE5-8DD0-B490ADD540B4}"/>
    <dgm:cxn modelId="{0406FD8F-1A93-460F-B55D-A48FE6904336}" srcId="{8C5E38A8-6385-499F-8F34-4A2753031808}" destId="{B639B8C6-2418-4963-BE4B-F6F8532CD12E}" srcOrd="0" destOrd="0" parTransId="{2664B428-D166-41C3-99B9-9BE0DADDF7EB}" sibTransId="{EA7FA36F-8290-456E-99FA-08AF24C953D8}"/>
    <dgm:cxn modelId="{74CE1591-0D5D-4DA8-A196-D04D36F7D867}" type="presOf" srcId="{8C5E38A8-6385-499F-8F34-4A2753031808}" destId="{C96966DE-B14D-40E0-9AE2-A668DD67E5DC}" srcOrd="0" destOrd="0" presId="urn:microsoft.com/office/officeart/2005/8/layout/vList5"/>
    <dgm:cxn modelId="{648F0198-0774-4A96-9D6E-B68BC44D05A8}" srcId="{9C524A9D-3ABD-4EE1-B8B8-EE13AE2295F5}" destId="{748CDA4E-1A92-4165-AFB1-8A845437CF18}" srcOrd="0" destOrd="0" parTransId="{298D7F1D-3478-4B65-A2FC-3695120FB922}" sibTransId="{45347678-BFBA-4853-BAED-83D633071745}"/>
    <dgm:cxn modelId="{FC9F609F-2793-4859-A8FB-A7DCF57032AE}" srcId="{8C5E38A8-6385-499F-8F34-4A2753031808}" destId="{A983EE51-AB67-4476-AC77-6E93701E58AA}" srcOrd="4" destOrd="0" parTransId="{6ECE0013-B007-4F4B-B7EA-1007C1ABDCD2}" sibTransId="{545C247C-C923-4698-988A-B88E2C59F32A}"/>
    <dgm:cxn modelId="{F0693AC7-757B-4FB5-9FC0-6DB119121C41}" srcId="{8C5E38A8-6385-499F-8F34-4A2753031808}" destId="{559ACB29-6138-4C83-B2AD-2482906CA3F3}" srcOrd="2" destOrd="0" parTransId="{DE56ED1A-C361-40E2-87FD-C21D7E2820E7}" sibTransId="{8E25E1F4-D1E9-4CE4-A63C-526095B0104D}"/>
    <dgm:cxn modelId="{9C8485F4-F36C-4CD6-BDE8-B33495B4F179}" srcId="{D314442A-07DA-4449-85F6-51D9709C2A47}" destId="{CEB79B9A-CD7D-45A5-BDBF-AC8820167D46}" srcOrd="0" destOrd="0" parTransId="{79E9F337-955D-4B89-A703-39925CDD1C7A}" sibTransId="{E60270E7-2ECC-4DAE-BEFF-34FAEAB7EE45}"/>
    <dgm:cxn modelId="{640F59A9-5DD6-4C62-B56A-78AC012B87FE}" type="presParOf" srcId="{C96966DE-B14D-40E0-9AE2-A668DD67E5DC}" destId="{8B016102-41D2-4B1D-BC9D-7CD805B1D4CF}" srcOrd="0" destOrd="0" presId="urn:microsoft.com/office/officeart/2005/8/layout/vList5"/>
    <dgm:cxn modelId="{2DA778C2-29CF-4A57-908F-694459E359B8}" type="presParOf" srcId="{8B016102-41D2-4B1D-BC9D-7CD805B1D4CF}" destId="{833DFA77-3304-4440-A67C-823D9789330C}" srcOrd="0" destOrd="0" presId="urn:microsoft.com/office/officeart/2005/8/layout/vList5"/>
    <dgm:cxn modelId="{64B0E5CD-545A-409A-941C-855A2916B5EB}" type="presParOf" srcId="{8B016102-41D2-4B1D-BC9D-7CD805B1D4CF}" destId="{3BC95785-2CC1-4CBC-B374-7D02FD387936}" srcOrd="1" destOrd="0" presId="urn:microsoft.com/office/officeart/2005/8/layout/vList5"/>
    <dgm:cxn modelId="{9E5EF0E1-637E-46D3-BB4A-1EC9D16B1DC9}" type="presParOf" srcId="{C96966DE-B14D-40E0-9AE2-A668DD67E5DC}" destId="{B88FEA09-66BC-4706-9830-40F85C7FED39}" srcOrd="1" destOrd="0" presId="urn:microsoft.com/office/officeart/2005/8/layout/vList5"/>
    <dgm:cxn modelId="{9C2E4D9B-A025-41B8-A3AA-184264AF0D07}" type="presParOf" srcId="{C96966DE-B14D-40E0-9AE2-A668DD67E5DC}" destId="{F8716811-351E-4F0D-9F58-4D827F62394A}" srcOrd="2" destOrd="0" presId="urn:microsoft.com/office/officeart/2005/8/layout/vList5"/>
    <dgm:cxn modelId="{755AD33B-A874-491E-A7C6-89D769A0552D}" type="presParOf" srcId="{F8716811-351E-4F0D-9F58-4D827F62394A}" destId="{02107EA5-511C-4375-97DB-F89321F26FEE}" srcOrd="0" destOrd="0" presId="urn:microsoft.com/office/officeart/2005/8/layout/vList5"/>
    <dgm:cxn modelId="{6C2F2595-36DA-431E-A9FE-A0B0DE13149C}" type="presParOf" srcId="{F8716811-351E-4F0D-9F58-4D827F62394A}" destId="{2E6D674D-ABB6-4278-849B-636112325C45}" srcOrd="1" destOrd="0" presId="urn:microsoft.com/office/officeart/2005/8/layout/vList5"/>
    <dgm:cxn modelId="{314A6968-71D3-4EBF-93E6-E577CF237710}" type="presParOf" srcId="{C96966DE-B14D-40E0-9AE2-A668DD67E5DC}" destId="{03205629-8B64-4140-BCF6-5218826899DA}" srcOrd="3" destOrd="0" presId="urn:microsoft.com/office/officeart/2005/8/layout/vList5"/>
    <dgm:cxn modelId="{4AB8BCC7-8662-4A1B-A871-4AB66CC8D113}" type="presParOf" srcId="{C96966DE-B14D-40E0-9AE2-A668DD67E5DC}" destId="{B07F0FEE-07AD-425E-9382-3C579EFF5238}" srcOrd="4" destOrd="0" presId="urn:microsoft.com/office/officeart/2005/8/layout/vList5"/>
    <dgm:cxn modelId="{5E84D94D-0228-4907-AFFD-E92084174CB3}" type="presParOf" srcId="{B07F0FEE-07AD-425E-9382-3C579EFF5238}" destId="{0580902A-D2EB-4339-9634-A2C8B3CBCBC0}" srcOrd="0" destOrd="0" presId="urn:microsoft.com/office/officeart/2005/8/layout/vList5"/>
    <dgm:cxn modelId="{10894B43-8EC4-48F6-ACDB-AB4470732C61}" type="presParOf" srcId="{B07F0FEE-07AD-425E-9382-3C579EFF5238}" destId="{48C6763B-D8BB-409F-8DA9-91A15E161B7C}" srcOrd="1" destOrd="0" presId="urn:microsoft.com/office/officeart/2005/8/layout/vList5"/>
    <dgm:cxn modelId="{D54EFC5A-F645-4848-A468-D8F47924BC18}" type="presParOf" srcId="{C96966DE-B14D-40E0-9AE2-A668DD67E5DC}" destId="{696BE6F7-C8A5-49E8-9607-10282EE560C6}" srcOrd="5" destOrd="0" presId="urn:microsoft.com/office/officeart/2005/8/layout/vList5"/>
    <dgm:cxn modelId="{42B11E1E-29B0-41D5-9D78-5AC47325098E}" type="presParOf" srcId="{C96966DE-B14D-40E0-9AE2-A668DD67E5DC}" destId="{88F601F8-9F09-47B3-9DE2-3D4D0E8985E9}" srcOrd="6" destOrd="0" presId="urn:microsoft.com/office/officeart/2005/8/layout/vList5"/>
    <dgm:cxn modelId="{F3A5D29D-8329-4171-B2A7-8EA70CBCC28B}" type="presParOf" srcId="{88F601F8-9F09-47B3-9DE2-3D4D0E8985E9}" destId="{F5B8E6C2-3BB8-4EFB-BBA6-49502EE0AC2D}" srcOrd="0" destOrd="0" presId="urn:microsoft.com/office/officeart/2005/8/layout/vList5"/>
    <dgm:cxn modelId="{2E988741-62FB-4D0D-A6C0-D7E1C2F9C260}" type="presParOf" srcId="{88F601F8-9F09-47B3-9DE2-3D4D0E8985E9}" destId="{93EB8F2B-1091-493C-B030-C8DBE4884C99}" srcOrd="1" destOrd="0" presId="urn:microsoft.com/office/officeart/2005/8/layout/vList5"/>
    <dgm:cxn modelId="{0440CB5A-9514-4633-9E44-4D71395FF5EB}" type="presParOf" srcId="{C96966DE-B14D-40E0-9AE2-A668DD67E5DC}" destId="{6FA62F1E-A502-487C-ADB4-4ED538716ABB}" srcOrd="7" destOrd="0" presId="urn:microsoft.com/office/officeart/2005/8/layout/vList5"/>
    <dgm:cxn modelId="{01FB68AC-4F2E-44C2-AC6B-5975981C4639}" type="presParOf" srcId="{C96966DE-B14D-40E0-9AE2-A668DD67E5DC}" destId="{B3714C30-57E0-48F5-85D7-F704D505E87D}" srcOrd="8" destOrd="0" presId="urn:microsoft.com/office/officeart/2005/8/layout/vList5"/>
    <dgm:cxn modelId="{BCBD18E5-4745-45D5-96E0-B673FBDAF66D}" type="presParOf" srcId="{B3714C30-57E0-48F5-85D7-F704D505E87D}" destId="{5AEEF73F-D1D1-4179-A5E8-1746DCB3342C}" srcOrd="0" destOrd="0" presId="urn:microsoft.com/office/officeart/2005/8/layout/vList5"/>
    <dgm:cxn modelId="{E95B32F1-E185-4070-A500-A21DFE9D2FAB}" type="presParOf" srcId="{B3714C30-57E0-48F5-85D7-F704D505E87D}" destId="{C1BCB1BC-C6F8-4C47-AC7F-1F07E0BF704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A21838-38E3-45DF-9585-9ED055036F06}" type="doc">
      <dgm:prSet loTypeId="urn:microsoft.com/office/officeart/2018/2/layout/IconVerticalSolidList" loCatId="icon" qsTypeId="urn:microsoft.com/office/officeart/2005/8/quickstyle/simple1#9" qsCatId="simple" csTypeId="urn:microsoft.com/office/officeart/2005/8/colors/accent1_2#8" csCatId="accent1" phldr="1"/>
      <dgm:spPr/>
      <dgm:t>
        <a:bodyPr/>
        <a:lstStyle/>
        <a:p>
          <a:endParaRPr lang="en-US"/>
        </a:p>
      </dgm:t>
    </dgm:pt>
    <dgm:pt modelId="{D7BDFA37-B4EA-4919-A517-1EE186536FAC}">
      <dgm:prSet/>
      <dgm:spPr/>
      <dgm:t>
        <a:bodyPr/>
        <a:lstStyle/>
        <a:p>
          <a:pPr>
            <a:lnSpc>
              <a:spcPct val="100000"/>
            </a:lnSpc>
          </a:pPr>
          <a:r>
            <a:rPr lang="en-US" dirty="0">
              <a:solidFill>
                <a:schemeClr val="bg1"/>
              </a:solidFill>
            </a:rPr>
            <a:t>”Values” are ethics, principles, ideals, standards, or morals</a:t>
          </a:r>
        </a:p>
      </dgm:t>
    </dgm:pt>
    <dgm:pt modelId="{EA5C90C6-7F4C-4B11-AE85-4B4341E961C2}" type="parTrans" cxnId="{3EF37126-877A-429B-AB50-63205F812E56}">
      <dgm:prSet/>
      <dgm:spPr/>
      <dgm:t>
        <a:bodyPr/>
        <a:lstStyle/>
        <a:p>
          <a:endParaRPr lang="en-US"/>
        </a:p>
      </dgm:t>
    </dgm:pt>
    <dgm:pt modelId="{E1259584-C49F-4372-836A-53F41F23763B}" type="sibTrans" cxnId="{3EF37126-877A-429B-AB50-63205F812E56}">
      <dgm:prSet/>
      <dgm:spPr/>
      <dgm:t>
        <a:bodyPr/>
        <a:lstStyle/>
        <a:p>
          <a:endParaRPr lang="en-US"/>
        </a:p>
      </dgm:t>
    </dgm:pt>
    <dgm:pt modelId="{3F8AA708-7770-46ED-900E-0FFEFDFEC0D4}">
      <dgm:prSet/>
      <dgm:spPr/>
      <dgm:t>
        <a:bodyPr/>
        <a:lstStyle/>
        <a:p>
          <a:pPr>
            <a:lnSpc>
              <a:spcPct val="100000"/>
            </a:lnSpc>
          </a:pPr>
          <a:r>
            <a:rPr lang="en-US" dirty="0">
              <a:solidFill>
                <a:schemeClr val="bg1"/>
              </a:solidFill>
            </a:rPr>
            <a:t>Thinking of our values can help us tolerate distress</a:t>
          </a:r>
        </a:p>
      </dgm:t>
    </dgm:pt>
    <dgm:pt modelId="{F9F9953B-7ACB-479D-9D8C-13DD5CC41C90}" type="parTrans" cxnId="{F1D39468-7EF1-48E1-9CC6-AD1F261A49DA}">
      <dgm:prSet/>
      <dgm:spPr/>
      <dgm:t>
        <a:bodyPr/>
        <a:lstStyle/>
        <a:p>
          <a:endParaRPr lang="en-US"/>
        </a:p>
      </dgm:t>
    </dgm:pt>
    <dgm:pt modelId="{EAA30126-74DF-46B3-9BC6-FADA64F1B45F}" type="sibTrans" cxnId="{F1D39468-7EF1-48E1-9CC6-AD1F261A49DA}">
      <dgm:prSet/>
      <dgm:spPr/>
      <dgm:t>
        <a:bodyPr/>
        <a:lstStyle/>
        <a:p>
          <a:endParaRPr lang="en-US"/>
        </a:p>
      </dgm:t>
    </dgm:pt>
    <dgm:pt modelId="{5B56D183-ED1B-4E0D-8052-8EBCD8081C6F}">
      <dgm:prSet/>
      <dgm:spPr/>
      <dgm:t>
        <a:bodyPr/>
        <a:lstStyle/>
        <a:p>
          <a:pPr>
            <a:lnSpc>
              <a:spcPct val="100000"/>
            </a:lnSpc>
          </a:pPr>
          <a:r>
            <a:rPr lang="en-US">
              <a:solidFill>
                <a:schemeClr val="bg1"/>
              </a:solidFill>
            </a:rPr>
            <a:t>Sometimes </a:t>
          </a:r>
          <a:r>
            <a:rPr lang="en-US" dirty="0">
              <a:solidFill>
                <a:schemeClr val="bg1"/>
              </a:solidFill>
            </a:rPr>
            <a:t>we forget why we are doing something difficult and lose sight of our goals</a:t>
          </a:r>
        </a:p>
      </dgm:t>
    </dgm:pt>
    <dgm:pt modelId="{57F9461A-7929-43F1-8AE3-CDC8A5109CF2}" type="parTrans" cxnId="{054CD555-E833-4342-AECF-DD4B2D984360}">
      <dgm:prSet/>
      <dgm:spPr/>
      <dgm:t>
        <a:bodyPr/>
        <a:lstStyle/>
        <a:p>
          <a:endParaRPr lang="en-CA"/>
        </a:p>
      </dgm:t>
    </dgm:pt>
    <dgm:pt modelId="{250586E3-4B98-4C04-A8AE-CB8FE28555B4}" type="sibTrans" cxnId="{054CD555-E833-4342-AECF-DD4B2D984360}">
      <dgm:prSet/>
      <dgm:spPr/>
      <dgm:t>
        <a:bodyPr/>
        <a:lstStyle/>
        <a:p>
          <a:endParaRPr lang="en-CA"/>
        </a:p>
      </dgm:t>
    </dgm:pt>
    <dgm:pt modelId="{1C52DEDF-43F5-4D12-A9DC-B9251CCB6A3A}" type="pres">
      <dgm:prSet presAssocID="{01A21838-38E3-45DF-9585-9ED055036F06}" presName="root" presStyleCnt="0">
        <dgm:presLayoutVars>
          <dgm:dir/>
          <dgm:resizeHandles val="exact"/>
        </dgm:presLayoutVars>
      </dgm:prSet>
      <dgm:spPr/>
    </dgm:pt>
    <dgm:pt modelId="{F868B1DC-99B4-452C-954A-173A43AD9458}" type="pres">
      <dgm:prSet presAssocID="{D7BDFA37-B4EA-4919-A517-1EE186536FAC}" presName="compNode" presStyleCnt="0"/>
      <dgm:spPr/>
    </dgm:pt>
    <dgm:pt modelId="{3D280DAF-B6ED-4374-B499-08D7071D7293}" type="pres">
      <dgm:prSet presAssocID="{D7BDFA37-B4EA-4919-A517-1EE186536FAC}" presName="bgRect" presStyleLbl="bgShp" presStyleIdx="0" presStyleCnt="3" custLinFactNeighborX="-171" custLinFactNeighborY="-1462"/>
      <dgm:spPr>
        <a:solidFill>
          <a:schemeClr val="accent3">
            <a:lumMod val="40000"/>
            <a:lumOff val="60000"/>
          </a:schemeClr>
        </a:solidFill>
      </dgm:spPr>
    </dgm:pt>
    <dgm:pt modelId="{E3FA78B8-4F25-4079-8AE4-A44AD4ABF3C2}" type="pres">
      <dgm:prSet presAssocID="{D7BDFA37-B4EA-4919-A517-1EE186536FA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Open Hand with Plant"/>
        </a:ext>
      </dgm:extLst>
    </dgm:pt>
    <dgm:pt modelId="{A2804169-B123-4A63-A4B0-84B8B54A9528}" type="pres">
      <dgm:prSet presAssocID="{D7BDFA37-B4EA-4919-A517-1EE186536FAC}" presName="spaceRect" presStyleCnt="0"/>
      <dgm:spPr/>
    </dgm:pt>
    <dgm:pt modelId="{085557D1-B94E-4A23-9BF0-F45B2902AEEC}" type="pres">
      <dgm:prSet presAssocID="{D7BDFA37-B4EA-4919-A517-1EE186536FAC}" presName="parTx" presStyleLbl="revTx" presStyleIdx="0" presStyleCnt="3">
        <dgm:presLayoutVars>
          <dgm:chMax val="0"/>
          <dgm:chPref val="0"/>
        </dgm:presLayoutVars>
      </dgm:prSet>
      <dgm:spPr/>
    </dgm:pt>
    <dgm:pt modelId="{3A160374-717B-4121-84EB-DAE19432487D}" type="pres">
      <dgm:prSet presAssocID="{E1259584-C49F-4372-836A-53F41F23763B}" presName="sibTrans" presStyleCnt="0"/>
      <dgm:spPr/>
    </dgm:pt>
    <dgm:pt modelId="{7090C32D-6980-452C-ABCC-A81EDC74A962}" type="pres">
      <dgm:prSet presAssocID="{5B56D183-ED1B-4E0D-8052-8EBCD8081C6F}" presName="compNode" presStyleCnt="0"/>
      <dgm:spPr/>
    </dgm:pt>
    <dgm:pt modelId="{ED0D70F3-0FCF-40AC-8EB1-4304A625EFE8}" type="pres">
      <dgm:prSet presAssocID="{5B56D183-ED1B-4E0D-8052-8EBCD8081C6F}" presName="bgRect" presStyleLbl="bgShp" presStyleIdx="1" presStyleCnt="3"/>
      <dgm:spPr/>
    </dgm:pt>
    <dgm:pt modelId="{68AE0FF6-1674-4622-8167-7222B6034CBD}" type="pres">
      <dgm:prSet presAssocID="{5B56D183-ED1B-4E0D-8052-8EBCD8081C6F}" presName="iconRect" presStyleLbl="node1" presStyleIdx="1" presStyleCnt="3"/>
      <dgm:spPr/>
    </dgm:pt>
    <dgm:pt modelId="{A6361FAB-9184-4E91-9F46-754CA60B80EA}" type="pres">
      <dgm:prSet presAssocID="{5B56D183-ED1B-4E0D-8052-8EBCD8081C6F}" presName="spaceRect" presStyleCnt="0"/>
      <dgm:spPr/>
    </dgm:pt>
    <dgm:pt modelId="{400AE8FA-B07B-4230-A743-D9CA503F803C}" type="pres">
      <dgm:prSet presAssocID="{5B56D183-ED1B-4E0D-8052-8EBCD8081C6F}" presName="parTx" presStyleLbl="revTx" presStyleIdx="1" presStyleCnt="3">
        <dgm:presLayoutVars>
          <dgm:chMax val="0"/>
          <dgm:chPref val="0"/>
        </dgm:presLayoutVars>
      </dgm:prSet>
      <dgm:spPr/>
    </dgm:pt>
    <dgm:pt modelId="{DFFD6CC1-E489-43A7-860D-36562EF97F10}" type="pres">
      <dgm:prSet presAssocID="{250586E3-4B98-4C04-A8AE-CB8FE28555B4}" presName="sibTrans" presStyleCnt="0"/>
      <dgm:spPr/>
    </dgm:pt>
    <dgm:pt modelId="{E46DE212-D35F-4B06-85E6-B102CE1E9623}" type="pres">
      <dgm:prSet presAssocID="{3F8AA708-7770-46ED-900E-0FFEFDFEC0D4}" presName="compNode" presStyleCnt="0"/>
      <dgm:spPr/>
    </dgm:pt>
    <dgm:pt modelId="{16DC277C-29EC-4709-8C28-9EC376C4C173}" type="pres">
      <dgm:prSet presAssocID="{3F8AA708-7770-46ED-900E-0FFEFDFEC0D4}" presName="bgRect" presStyleLbl="bgShp" presStyleIdx="2" presStyleCnt="3"/>
      <dgm:spPr>
        <a:solidFill>
          <a:schemeClr val="accent6">
            <a:lumMod val="60000"/>
            <a:lumOff val="40000"/>
          </a:schemeClr>
        </a:solidFill>
      </dgm:spPr>
    </dgm:pt>
    <dgm:pt modelId="{865AFF76-773D-4D31-844F-3707BBA1C437}" type="pres">
      <dgm:prSet presAssocID="{3F8AA708-7770-46ED-900E-0FFEFDFEC0D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ead with Gears"/>
        </a:ext>
      </dgm:extLst>
    </dgm:pt>
    <dgm:pt modelId="{A0740098-CCBB-45C7-A328-F9524675E39C}" type="pres">
      <dgm:prSet presAssocID="{3F8AA708-7770-46ED-900E-0FFEFDFEC0D4}" presName="spaceRect" presStyleCnt="0"/>
      <dgm:spPr/>
    </dgm:pt>
    <dgm:pt modelId="{01293FD1-E4FB-4156-8569-178D4AFF4CF5}" type="pres">
      <dgm:prSet presAssocID="{3F8AA708-7770-46ED-900E-0FFEFDFEC0D4}" presName="parTx" presStyleLbl="revTx" presStyleIdx="2" presStyleCnt="3">
        <dgm:presLayoutVars>
          <dgm:chMax val="0"/>
          <dgm:chPref val="0"/>
        </dgm:presLayoutVars>
      </dgm:prSet>
      <dgm:spPr/>
    </dgm:pt>
  </dgm:ptLst>
  <dgm:cxnLst>
    <dgm:cxn modelId="{3EF37126-877A-429B-AB50-63205F812E56}" srcId="{01A21838-38E3-45DF-9585-9ED055036F06}" destId="{D7BDFA37-B4EA-4919-A517-1EE186536FAC}" srcOrd="0" destOrd="0" parTransId="{EA5C90C6-7F4C-4B11-AE85-4B4341E961C2}" sibTransId="{E1259584-C49F-4372-836A-53F41F23763B}"/>
    <dgm:cxn modelId="{E8FA0B3B-A6FA-4F6F-9850-ADA7325FC3DD}" type="presOf" srcId="{3F8AA708-7770-46ED-900E-0FFEFDFEC0D4}" destId="{01293FD1-E4FB-4156-8569-178D4AFF4CF5}" srcOrd="0" destOrd="0" presId="urn:microsoft.com/office/officeart/2018/2/layout/IconVerticalSolidList"/>
    <dgm:cxn modelId="{C0B0B142-CDB0-404D-A0D0-E5E93627B016}" type="presOf" srcId="{5B56D183-ED1B-4E0D-8052-8EBCD8081C6F}" destId="{400AE8FA-B07B-4230-A743-D9CA503F803C}" srcOrd="0" destOrd="0" presId="urn:microsoft.com/office/officeart/2018/2/layout/IconVerticalSolidList"/>
    <dgm:cxn modelId="{F1D39468-7EF1-48E1-9CC6-AD1F261A49DA}" srcId="{01A21838-38E3-45DF-9585-9ED055036F06}" destId="{3F8AA708-7770-46ED-900E-0FFEFDFEC0D4}" srcOrd="2" destOrd="0" parTransId="{F9F9953B-7ACB-479D-9D8C-13DD5CC41C90}" sibTransId="{EAA30126-74DF-46B3-9BC6-FADA64F1B45F}"/>
    <dgm:cxn modelId="{054CD555-E833-4342-AECF-DD4B2D984360}" srcId="{01A21838-38E3-45DF-9585-9ED055036F06}" destId="{5B56D183-ED1B-4E0D-8052-8EBCD8081C6F}" srcOrd="1" destOrd="0" parTransId="{57F9461A-7929-43F1-8AE3-CDC8A5109CF2}" sibTransId="{250586E3-4B98-4C04-A8AE-CB8FE28555B4}"/>
    <dgm:cxn modelId="{5F3B4DBE-89D0-4A52-A114-17561565C9D6}" type="presOf" srcId="{D7BDFA37-B4EA-4919-A517-1EE186536FAC}" destId="{085557D1-B94E-4A23-9BF0-F45B2902AEEC}" srcOrd="0" destOrd="0" presId="urn:microsoft.com/office/officeart/2018/2/layout/IconVerticalSolidList"/>
    <dgm:cxn modelId="{6DCA30E5-EA0B-40BA-A060-906C3688C0D1}" type="presOf" srcId="{01A21838-38E3-45DF-9585-9ED055036F06}" destId="{1C52DEDF-43F5-4D12-A9DC-B9251CCB6A3A}" srcOrd="0" destOrd="0" presId="urn:microsoft.com/office/officeart/2018/2/layout/IconVerticalSolidList"/>
    <dgm:cxn modelId="{79E2A9F9-B2C7-483D-AEC3-B03DAC6F75C8}" type="presParOf" srcId="{1C52DEDF-43F5-4D12-A9DC-B9251CCB6A3A}" destId="{F868B1DC-99B4-452C-954A-173A43AD9458}" srcOrd="0" destOrd="0" presId="urn:microsoft.com/office/officeart/2018/2/layout/IconVerticalSolidList"/>
    <dgm:cxn modelId="{2F85BA79-7E72-4484-B569-D8352C6FC4B1}" type="presParOf" srcId="{F868B1DC-99B4-452C-954A-173A43AD9458}" destId="{3D280DAF-B6ED-4374-B499-08D7071D7293}" srcOrd="0" destOrd="0" presId="urn:microsoft.com/office/officeart/2018/2/layout/IconVerticalSolidList"/>
    <dgm:cxn modelId="{EC7195C5-9E72-4BDE-A578-D85A94DCD8BE}" type="presParOf" srcId="{F868B1DC-99B4-452C-954A-173A43AD9458}" destId="{E3FA78B8-4F25-4079-8AE4-A44AD4ABF3C2}" srcOrd="1" destOrd="0" presId="urn:microsoft.com/office/officeart/2018/2/layout/IconVerticalSolidList"/>
    <dgm:cxn modelId="{ECC96E86-1520-46F9-A137-055FA8E86FEA}" type="presParOf" srcId="{F868B1DC-99B4-452C-954A-173A43AD9458}" destId="{A2804169-B123-4A63-A4B0-84B8B54A9528}" srcOrd="2" destOrd="0" presId="urn:microsoft.com/office/officeart/2018/2/layout/IconVerticalSolidList"/>
    <dgm:cxn modelId="{AE48A7B3-7485-428A-8EBF-7017354CEDEF}" type="presParOf" srcId="{F868B1DC-99B4-452C-954A-173A43AD9458}" destId="{085557D1-B94E-4A23-9BF0-F45B2902AEEC}" srcOrd="3" destOrd="0" presId="urn:microsoft.com/office/officeart/2018/2/layout/IconVerticalSolidList"/>
    <dgm:cxn modelId="{8956A94B-98CF-4FFF-83BF-3FF50D6D1C48}" type="presParOf" srcId="{1C52DEDF-43F5-4D12-A9DC-B9251CCB6A3A}" destId="{3A160374-717B-4121-84EB-DAE19432487D}" srcOrd="1" destOrd="0" presId="urn:microsoft.com/office/officeart/2018/2/layout/IconVerticalSolidList"/>
    <dgm:cxn modelId="{5D9FCBC7-E45E-46EC-BB87-28429927EED3}" type="presParOf" srcId="{1C52DEDF-43F5-4D12-A9DC-B9251CCB6A3A}" destId="{7090C32D-6980-452C-ABCC-A81EDC74A962}" srcOrd="2" destOrd="0" presId="urn:microsoft.com/office/officeart/2018/2/layout/IconVerticalSolidList"/>
    <dgm:cxn modelId="{FBAF271B-D67F-48A4-93FF-2F9AF622051C}" type="presParOf" srcId="{7090C32D-6980-452C-ABCC-A81EDC74A962}" destId="{ED0D70F3-0FCF-40AC-8EB1-4304A625EFE8}" srcOrd="0" destOrd="0" presId="urn:microsoft.com/office/officeart/2018/2/layout/IconVerticalSolidList"/>
    <dgm:cxn modelId="{B9ED114F-8B11-44C7-98EF-62EB8C656884}" type="presParOf" srcId="{7090C32D-6980-452C-ABCC-A81EDC74A962}" destId="{68AE0FF6-1674-4622-8167-7222B6034CBD}" srcOrd="1" destOrd="0" presId="urn:microsoft.com/office/officeart/2018/2/layout/IconVerticalSolidList"/>
    <dgm:cxn modelId="{470CECB1-AE4A-4870-83F9-CED966AA0042}" type="presParOf" srcId="{7090C32D-6980-452C-ABCC-A81EDC74A962}" destId="{A6361FAB-9184-4E91-9F46-754CA60B80EA}" srcOrd="2" destOrd="0" presId="urn:microsoft.com/office/officeart/2018/2/layout/IconVerticalSolidList"/>
    <dgm:cxn modelId="{7BCD52FE-AAC8-4DAF-AA94-B11590260846}" type="presParOf" srcId="{7090C32D-6980-452C-ABCC-A81EDC74A962}" destId="{400AE8FA-B07B-4230-A743-D9CA503F803C}" srcOrd="3" destOrd="0" presId="urn:microsoft.com/office/officeart/2018/2/layout/IconVerticalSolidList"/>
    <dgm:cxn modelId="{AD99C04B-3A5E-4A6A-94CB-C8C51F27F7BC}" type="presParOf" srcId="{1C52DEDF-43F5-4D12-A9DC-B9251CCB6A3A}" destId="{DFFD6CC1-E489-43A7-860D-36562EF97F10}" srcOrd="3" destOrd="0" presId="urn:microsoft.com/office/officeart/2018/2/layout/IconVerticalSolidList"/>
    <dgm:cxn modelId="{65172428-3C85-4FD3-B29C-591FBC365789}" type="presParOf" srcId="{1C52DEDF-43F5-4D12-A9DC-B9251CCB6A3A}" destId="{E46DE212-D35F-4B06-85E6-B102CE1E9623}" srcOrd="4" destOrd="0" presId="urn:microsoft.com/office/officeart/2018/2/layout/IconVerticalSolidList"/>
    <dgm:cxn modelId="{A2617C87-0F01-4AFD-B73B-5456D9B52046}" type="presParOf" srcId="{E46DE212-D35F-4B06-85E6-B102CE1E9623}" destId="{16DC277C-29EC-4709-8C28-9EC376C4C173}" srcOrd="0" destOrd="0" presId="urn:microsoft.com/office/officeart/2018/2/layout/IconVerticalSolidList"/>
    <dgm:cxn modelId="{8A70C37F-E8D7-4A16-A2C8-7DE0520441D6}" type="presParOf" srcId="{E46DE212-D35F-4B06-85E6-B102CE1E9623}" destId="{865AFF76-773D-4D31-844F-3707BBA1C437}" srcOrd="1" destOrd="0" presId="urn:microsoft.com/office/officeart/2018/2/layout/IconVerticalSolidList"/>
    <dgm:cxn modelId="{D243794C-C8D9-441B-AC43-4DCD6C46AF84}" type="presParOf" srcId="{E46DE212-D35F-4B06-85E6-B102CE1E9623}" destId="{A0740098-CCBB-45C7-A328-F9524675E39C}" srcOrd="2" destOrd="0" presId="urn:microsoft.com/office/officeart/2018/2/layout/IconVerticalSolidList"/>
    <dgm:cxn modelId="{5D3BDD09-A992-4270-86F0-95CB7483D0C4}" type="presParOf" srcId="{E46DE212-D35F-4B06-85E6-B102CE1E9623}" destId="{01293FD1-E4FB-4156-8569-178D4AFF4CF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95785-2CC1-4CBC-B374-7D02FD387936}">
      <dsp:nvSpPr>
        <dsp:cNvPr id="0" name=""/>
        <dsp:cNvSpPr/>
      </dsp:nvSpPr>
      <dsp:spPr>
        <a:xfrm rot="5400000">
          <a:off x="4484656" y="-1724812"/>
          <a:ext cx="982293" cy="4683109"/>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Submit questions or comments to itssimple2023@gmail</a:t>
          </a:r>
          <a:r>
            <a:rPr lang="en-US" sz="2000" kern="1200"/>
            <a:t>.co</a:t>
          </a:r>
          <a:endParaRPr lang="en-US" sz="2000" kern="1200" dirty="0"/>
        </a:p>
      </dsp:txBody>
      <dsp:txXfrm rot="-5400000">
        <a:off x="2634248" y="173548"/>
        <a:ext cx="4635157" cy="886389"/>
      </dsp:txXfrm>
    </dsp:sp>
    <dsp:sp modelId="{833DFA77-3304-4440-A67C-823D9789330C}">
      <dsp:nvSpPr>
        <dsp:cNvPr id="0" name=""/>
        <dsp:cNvSpPr/>
      </dsp:nvSpPr>
      <dsp:spPr>
        <a:xfrm>
          <a:off x="0" y="2808"/>
          <a:ext cx="2634248" cy="1227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Submit</a:t>
          </a:r>
        </a:p>
      </dsp:txBody>
      <dsp:txXfrm>
        <a:off x="59939" y="62747"/>
        <a:ext cx="2514370" cy="1107988"/>
      </dsp:txXfrm>
    </dsp:sp>
    <dsp:sp modelId="{2E6D674D-ABB6-4278-849B-636112325C45}">
      <dsp:nvSpPr>
        <dsp:cNvPr id="0" name=""/>
        <dsp:cNvSpPr/>
      </dsp:nvSpPr>
      <dsp:spPr>
        <a:xfrm rot="5400000">
          <a:off x="4484656" y="-435552"/>
          <a:ext cx="982293" cy="4683109"/>
        </a:xfrm>
        <a:prstGeom prst="round2SameRect">
          <a:avLst/>
        </a:prstGeom>
        <a:solidFill>
          <a:schemeClr val="accent5">
            <a:tint val="40000"/>
            <a:alpha val="90000"/>
            <a:hueOff val="-3460374"/>
            <a:satOff val="21001"/>
            <a:lumOff val="1030"/>
            <a:alphaOff val="0"/>
          </a:schemeClr>
        </a:solidFill>
        <a:ln w="12700" cap="flat" cmpd="sng" algn="ctr">
          <a:solidFill>
            <a:schemeClr val="accent5">
              <a:tint val="40000"/>
              <a:alpha val="90000"/>
              <a:hueOff val="-3460374"/>
              <a:satOff val="21001"/>
              <a:lumOff val="10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Simple manual session 6</a:t>
          </a:r>
        </a:p>
      </dsp:txBody>
      <dsp:txXfrm rot="-5400000">
        <a:off x="2634248" y="1462808"/>
        <a:ext cx="4635157" cy="886389"/>
      </dsp:txXfrm>
    </dsp:sp>
    <dsp:sp modelId="{02107EA5-511C-4375-97DB-F89321F26FEE}">
      <dsp:nvSpPr>
        <dsp:cNvPr id="0" name=""/>
        <dsp:cNvSpPr/>
      </dsp:nvSpPr>
      <dsp:spPr>
        <a:xfrm>
          <a:off x="0" y="1292068"/>
          <a:ext cx="2634248" cy="1227866"/>
        </a:xfrm>
        <a:prstGeom prst="roundRect">
          <a:avLst/>
        </a:prstGeom>
        <a:solidFill>
          <a:schemeClr val="accent5">
            <a:hueOff val="-3279736"/>
            <a:satOff val="22319"/>
            <a:lumOff val="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Read</a:t>
          </a:r>
        </a:p>
      </dsp:txBody>
      <dsp:txXfrm>
        <a:off x="59939" y="1352007"/>
        <a:ext cx="2514370" cy="1107988"/>
      </dsp:txXfrm>
    </dsp:sp>
    <dsp:sp modelId="{48C6763B-D8BB-409F-8DA9-91A15E161B7C}">
      <dsp:nvSpPr>
        <dsp:cNvPr id="0" name=""/>
        <dsp:cNvSpPr/>
      </dsp:nvSpPr>
      <dsp:spPr>
        <a:xfrm rot="5400000">
          <a:off x="4484656" y="853707"/>
          <a:ext cx="982293" cy="4683109"/>
        </a:xfrm>
        <a:prstGeom prst="round2SameRect">
          <a:avLst/>
        </a:prstGeom>
        <a:solidFill>
          <a:schemeClr val="accent5">
            <a:tint val="40000"/>
            <a:alpha val="90000"/>
            <a:hueOff val="-6920749"/>
            <a:satOff val="42003"/>
            <a:lumOff val="2059"/>
            <a:alphaOff val="0"/>
          </a:schemeClr>
        </a:solidFill>
        <a:ln w="12700" cap="flat" cmpd="sng" algn="ctr">
          <a:solidFill>
            <a:schemeClr val="accent5">
              <a:tint val="40000"/>
              <a:alpha val="90000"/>
              <a:hueOff val="-6920749"/>
              <a:satOff val="42003"/>
              <a:lumOff val="20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Find your targets and start using your diary card. </a:t>
          </a:r>
        </a:p>
      </dsp:txBody>
      <dsp:txXfrm rot="-5400000">
        <a:off x="2634248" y="2752067"/>
        <a:ext cx="4635157" cy="886389"/>
      </dsp:txXfrm>
    </dsp:sp>
    <dsp:sp modelId="{0580902A-D2EB-4339-9634-A2C8B3CBCBC0}">
      <dsp:nvSpPr>
        <dsp:cNvPr id="0" name=""/>
        <dsp:cNvSpPr/>
      </dsp:nvSpPr>
      <dsp:spPr>
        <a:xfrm>
          <a:off x="0" y="2581329"/>
          <a:ext cx="2634248" cy="1227866"/>
        </a:xfrm>
        <a:prstGeom prst="roundRect">
          <a:avLst/>
        </a:prstGeom>
        <a:solidFill>
          <a:schemeClr val="accent5">
            <a:hueOff val="-6559472"/>
            <a:satOff val="44638"/>
            <a:lumOff val="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Start</a:t>
          </a:r>
        </a:p>
      </dsp:txBody>
      <dsp:txXfrm>
        <a:off x="59939" y="2641268"/>
        <a:ext cx="2514370" cy="1107988"/>
      </dsp:txXfrm>
    </dsp:sp>
    <dsp:sp modelId="{93EB8F2B-1091-493C-B030-C8DBE4884C99}">
      <dsp:nvSpPr>
        <dsp:cNvPr id="0" name=""/>
        <dsp:cNvSpPr/>
      </dsp:nvSpPr>
      <dsp:spPr>
        <a:xfrm rot="5400000">
          <a:off x="4367120" y="2142968"/>
          <a:ext cx="1217366" cy="4683109"/>
        </a:xfrm>
        <a:prstGeom prst="round2SameRect">
          <a:avLst/>
        </a:prstGeom>
        <a:solidFill>
          <a:schemeClr val="accent5">
            <a:tint val="40000"/>
            <a:alpha val="90000"/>
            <a:hueOff val="-10381122"/>
            <a:satOff val="63004"/>
            <a:lumOff val="3089"/>
            <a:alphaOff val="0"/>
          </a:schemeClr>
        </a:solidFill>
        <a:ln w="12700" cap="flat" cmpd="sng" algn="ctr">
          <a:solidFill>
            <a:schemeClr val="accent5">
              <a:tint val="40000"/>
              <a:alpha val="90000"/>
              <a:hueOff val="-10381122"/>
              <a:satOff val="63004"/>
              <a:lumOff val="30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Skills training workbook p.47-68</a:t>
          </a:r>
        </a:p>
      </dsp:txBody>
      <dsp:txXfrm rot="-5400000">
        <a:off x="2634249" y="3935267"/>
        <a:ext cx="4623682" cy="1098512"/>
      </dsp:txXfrm>
    </dsp:sp>
    <dsp:sp modelId="{F5B8E6C2-3BB8-4EFB-BBA6-49502EE0AC2D}">
      <dsp:nvSpPr>
        <dsp:cNvPr id="0" name=""/>
        <dsp:cNvSpPr/>
      </dsp:nvSpPr>
      <dsp:spPr>
        <a:xfrm>
          <a:off x="0" y="3870589"/>
          <a:ext cx="2634248" cy="1227866"/>
        </a:xfrm>
        <a:prstGeom prst="roundRect">
          <a:avLst/>
        </a:prstGeom>
        <a:solidFill>
          <a:schemeClr val="accent5">
            <a:hueOff val="-9839209"/>
            <a:satOff val="66958"/>
            <a:lumOff val="29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Read</a:t>
          </a:r>
        </a:p>
      </dsp:txBody>
      <dsp:txXfrm>
        <a:off x="59939" y="3930528"/>
        <a:ext cx="2514370" cy="1107988"/>
      </dsp:txXfrm>
    </dsp:sp>
    <dsp:sp modelId="{C1BCB1BC-C6F8-4C47-AC7F-1F07E0BF7040}">
      <dsp:nvSpPr>
        <dsp:cNvPr id="0" name=""/>
        <dsp:cNvSpPr/>
      </dsp:nvSpPr>
      <dsp:spPr>
        <a:xfrm rot="5400000">
          <a:off x="4484656" y="3432228"/>
          <a:ext cx="982293" cy="4683109"/>
        </a:xfrm>
        <a:prstGeom prst="round2SameRect">
          <a:avLst/>
        </a:prstGeom>
        <a:solidFill>
          <a:schemeClr val="accent5">
            <a:tint val="40000"/>
            <a:alpha val="90000"/>
            <a:hueOff val="-13841497"/>
            <a:satOff val="84006"/>
            <a:lumOff val="4118"/>
            <a:alphaOff val="0"/>
          </a:schemeClr>
        </a:solidFill>
        <a:ln w="12700" cap="flat" cmpd="sng" algn="ctr">
          <a:solidFill>
            <a:schemeClr val="accent5">
              <a:tint val="40000"/>
              <a:alpha val="90000"/>
              <a:hueOff val="-13841497"/>
              <a:satOff val="84006"/>
              <a:lumOff val="41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Keep tracking and practicing all the skills you’re learning. Use the DBT diary card or your own skills list.</a:t>
          </a:r>
        </a:p>
      </dsp:txBody>
      <dsp:txXfrm rot="-5400000">
        <a:off x="2634248" y="5330588"/>
        <a:ext cx="4635157" cy="886389"/>
      </dsp:txXfrm>
    </dsp:sp>
    <dsp:sp modelId="{5AEEF73F-D1D1-4179-A5E8-1746DCB3342C}">
      <dsp:nvSpPr>
        <dsp:cNvPr id="0" name=""/>
        <dsp:cNvSpPr/>
      </dsp:nvSpPr>
      <dsp:spPr>
        <a:xfrm>
          <a:off x="0" y="5159849"/>
          <a:ext cx="2634248" cy="1227866"/>
        </a:xfrm>
        <a:prstGeom prst="roundRect">
          <a:avLst/>
        </a:prstGeom>
        <a:solidFill>
          <a:schemeClr val="accent5">
            <a:hueOff val="-13118945"/>
            <a:satOff val="89277"/>
            <a:lumOff val="39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Keep</a:t>
          </a:r>
        </a:p>
      </dsp:txBody>
      <dsp:txXfrm>
        <a:off x="59939" y="5219788"/>
        <a:ext cx="2514370" cy="1107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80DAF-B6ED-4374-B499-08D7071D7293}">
      <dsp:nvSpPr>
        <dsp:cNvPr id="0" name=""/>
        <dsp:cNvSpPr/>
      </dsp:nvSpPr>
      <dsp:spPr>
        <a:xfrm>
          <a:off x="0" y="0"/>
          <a:ext cx="5289116" cy="1490856"/>
        </a:xfrm>
        <a:prstGeom prst="roundRect">
          <a:avLst>
            <a:gd name="adj" fmla="val 10000"/>
          </a:avLst>
        </a:prstGeom>
        <a:solidFill>
          <a:schemeClr val="accent3">
            <a:lumMod val="40000"/>
            <a:lumOff val="60000"/>
          </a:schemeClr>
        </a:solidFill>
        <a:ln>
          <a:noFill/>
        </a:ln>
        <a:effectLst/>
      </dsp:spPr>
      <dsp:style>
        <a:lnRef idx="0">
          <a:scrgbClr r="0" g="0" b="0"/>
        </a:lnRef>
        <a:fillRef idx="1">
          <a:scrgbClr r="0" g="0" b="0"/>
        </a:fillRef>
        <a:effectRef idx="0">
          <a:scrgbClr r="0" g="0" b="0"/>
        </a:effectRef>
        <a:fontRef idx="minor"/>
      </dsp:style>
    </dsp:sp>
    <dsp:sp modelId="{E3FA78B8-4F25-4079-8AE4-A44AD4ABF3C2}">
      <dsp:nvSpPr>
        <dsp:cNvPr id="0" name=""/>
        <dsp:cNvSpPr/>
      </dsp:nvSpPr>
      <dsp:spPr>
        <a:xfrm>
          <a:off x="450984" y="336079"/>
          <a:ext cx="819970" cy="819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557D1-B94E-4A23-9BF0-F45B2902AEEC}">
      <dsp:nvSpPr>
        <dsp:cNvPr id="0" name=""/>
        <dsp:cNvSpPr/>
      </dsp:nvSpPr>
      <dsp:spPr>
        <a:xfrm>
          <a:off x="1721938" y="637"/>
          <a:ext cx="3567177" cy="149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782" tIns="157782" rIns="157782" bIns="157782" numCol="1" spcCol="1270" anchor="ctr" anchorCtr="0">
          <a:noAutofit/>
        </a:bodyPr>
        <a:lstStyle/>
        <a:p>
          <a:pPr marL="0" lvl="0" indent="0" algn="l" defTabSz="889000">
            <a:lnSpc>
              <a:spcPct val="100000"/>
            </a:lnSpc>
            <a:spcBef>
              <a:spcPct val="0"/>
            </a:spcBef>
            <a:spcAft>
              <a:spcPct val="35000"/>
            </a:spcAft>
            <a:buNone/>
          </a:pPr>
          <a:r>
            <a:rPr lang="en-US" sz="2000" kern="1200" dirty="0">
              <a:solidFill>
                <a:schemeClr val="bg1"/>
              </a:solidFill>
            </a:rPr>
            <a:t>”Values” are ethics, principles, ideals, standards, or morals</a:t>
          </a:r>
        </a:p>
      </dsp:txBody>
      <dsp:txXfrm>
        <a:off x="1721938" y="637"/>
        <a:ext cx="3567177" cy="1490856"/>
      </dsp:txXfrm>
    </dsp:sp>
    <dsp:sp modelId="{ED0D70F3-0FCF-40AC-8EB1-4304A625EFE8}">
      <dsp:nvSpPr>
        <dsp:cNvPr id="0" name=""/>
        <dsp:cNvSpPr/>
      </dsp:nvSpPr>
      <dsp:spPr>
        <a:xfrm>
          <a:off x="0" y="1864207"/>
          <a:ext cx="5289116" cy="14908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AE0FF6-1674-4622-8167-7222B6034CBD}">
      <dsp:nvSpPr>
        <dsp:cNvPr id="0" name=""/>
        <dsp:cNvSpPr/>
      </dsp:nvSpPr>
      <dsp:spPr>
        <a:xfrm>
          <a:off x="450984" y="2199650"/>
          <a:ext cx="819970" cy="819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0AE8FA-B07B-4230-A743-D9CA503F803C}">
      <dsp:nvSpPr>
        <dsp:cNvPr id="0" name=""/>
        <dsp:cNvSpPr/>
      </dsp:nvSpPr>
      <dsp:spPr>
        <a:xfrm>
          <a:off x="1721938" y="1864207"/>
          <a:ext cx="3567177" cy="149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782" tIns="157782" rIns="157782" bIns="157782" numCol="1" spcCol="1270" anchor="ctr" anchorCtr="0">
          <a:noAutofit/>
        </a:bodyPr>
        <a:lstStyle/>
        <a:p>
          <a:pPr marL="0" lvl="0" indent="0" algn="l" defTabSz="889000">
            <a:lnSpc>
              <a:spcPct val="100000"/>
            </a:lnSpc>
            <a:spcBef>
              <a:spcPct val="0"/>
            </a:spcBef>
            <a:spcAft>
              <a:spcPct val="35000"/>
            </a:spcAft>
            <a:buNone/>
          </a:pPr>
          <a:r>
            <a:rPr lang="en-US" sz="2000" kern="1200">
              <a:solidFill>
                <a:schemeClr val="bg1"/>
              </a:solidFill>
            </a:rPr>
            <a:t>Sometimes </a:t>
          </a:r>
          <a:r>
            <a:rPr lang="en-US" sz="2000" kern="1200" dirty="0">
              <a:solidFill>
                <a:schemeClr val="bg1"/>
              </a:solidFill>
            </a:rPr>
            <a:t>we forget why we are doing something difficult and lose sight of our goals</a:t>
          </a:r>
        </a:p>
      </dsp:txBody>
      <dsp:txXfrm>
        <a:off x="1721938" y="1864207"/>
        <a:ext cx="3567177" cy="1490856"/>
      </dsp:txXfrm>
    </dsp:sp>
    <dsp:sp modelId="{16DC277C-29EC-4709-8C28-9EC376C4C173}">
      <dsp:nvSpPr>
        <dsp:cNvPr id="0" name=""/>
        <dsp:cNvSpPr/>
      </dsp:nvSpPr>
      <dsp:spPr>
        <a:xfrm>
          <a:off x="0" y="3727777"/>
          <a:ext cx="5289116" cy="1490856"/>
        </a:xfrm>
        <a:prstGeom prst="roundRect">
          <a:avLst>
            <a:gd name="adj" fmla="val 10000"/>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dsp:style>
    </dsp:sp>
    <dsp:sp modelId="{865AFF76-773D-4D31-844F-3707BBA1C437}">
      <dsp:nvSpPr>
        <dsp:cNvPr id="0" name=""/>
        <dsp:cNvSpPr/>
      </dsp:nvSpPr>
      <dsp:spPr>
        <a:xfrm>
          <a:off x="450984" y="4063220"/>
          <a:ext cx="819970" cy="819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293FD1-E4FB-4156-8569-178D4AFF4CF5}">
      <dsp:nvSpPr>
        <dsp:cNvPr id="0" name=""/>
        <dsp:cNvSpPr/>
      </dsp:nvSpPr>
      <dsp:spPr>
        <a:xfrm>
          <a:off x="1721938" y="3727777"/>
          <a:ext cx="3567177" cy="1490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782" tIns="157782" rIns="157782" bIns="157782" numCol="1" spcCol="1270" anchor="ctr" anchorCtr="0">
          <a:noAutofit/>
        </a:bodyPr>
        <a:lstStyle/>
        <a:p>
          <a:pPr marL="0" lvl="0" indent="0" algn="l" defTabSz="889000">
            <a:lnSpc>
              <a:spcPct val="100000"/>
            </a:lnSpc>
            <a:spcBef>
              <a:spcPct val="0"/>
            </a:spcBef>
            <a:spcAft>
              <a:spcPct val="35000"/>
            </a:spcAft>
            <a:buNone/>
          </a:pPr>
          <a:r>
            <a:rPr lang="en-US" sz="2000" kern="1200" dirty="0">
              <a:solidFill>
                <a:schemeClr val="bg1"/>
              </a:solidFill>
            </a:rPr>
            <a:t>Thinking of our values can help us tolerate distress</a:t>
          </a:r>
        </a:p>
      </dsp:txBody>
      <dsp:txXfrm>
        <a:off x="1721938" y="3727777"/>
        <a:ext cx="3567177" cy="149085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12EE81D-7784-47E1-89EB-D282D2BFBB2A}" type="datetimeFigureOut">
              <a:rPr lang="en-CA" smtClean="0"/>
              <a:t>2026-11-04</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C824372-06B4-4D23-9902-9D9D30F84C7F}" type="slidenum">
              <a:rPr lang="en-CA" smtClean="0"/>
              <a:t>‹#›</a:t>
            </a:fld>
            <a:endParaRPr lang="en-CA"/>
          </a:p>
        </p:txBody>
      </p:sp>
    </p:spTree>
    <p:extLst>
      <p:ext uri="{BB962C8B-B14F-4D97-AF65-F5344CB8AC3E}">
        <p14:creationId xmlns:p14="http://schemas.microsoft.com/office/powerpoint/2010/main" val="106096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session 5. Today has three parts. First, Chris has kindly volunteered to walk us through a crisis plan using the 8-step crisis plan algorithm we learned last week. Second, we introduce the second SIMPLE tool, holes diary cards, from session 5 of the SIMPLE manual. Third, we cover the advanced distress tolerance skills on pages 33 to 46 of the skills training workbook: safe-place visualization, cue-controlled relaxation, rediscovering your values, rehearsing values-based behavior, and connecting with your higher power.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we are in the course. Last week we learned the first tool, crisis plans. Today we add the second tool, holes diary cards. The order matters: the holes diary card is the foundation for every tool that follows. Crisis plans work with holes in an all-or-nothing way. Diary cards are more subtle: they treat our difficulties like a staircase with 10 steps, so we can see when we’re slipping before we reach the bottom.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questions to keep in mind as we go. You don’t need to answer them now — just let them sit in the background. Please have your crisis plan template, a blank holes diary card, and your workbook handy, because later in the session we’ll take five minutes to choose your first diary card targets.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script (about 2 minutes, slow pace):
Let's take a moment to check in with our dashboards. Settle into your seat, feet on the floor, and take one slow breath.
1. Energy: Notice your body. How much fuel is in the tank right now: near empty, half, three-quarters, or full?
2. Activation: Which state are you mostly in? Calm and connected; flight (worried, anxious, wanting to escape); fight (irritated, angry, braced); or freeze / shut down (numb, flat, far away).
3. Window of tolerance: Are you inside your window, where you can feel things and still think clearly? Or a little or well above it (revved up, overwhelmed), or below it (numb, shut down)?
4. Crisis risk: Putting it together, how likely is it that you'll tip into crisis today: low, moderate, high, very high, or extreme?
Then ask: Given these readings, what do I need right now? A skill to cool down or calm the body, something to re-energise, rest, connection, or reaching out for support.
Remember: there are no wrong readings. The point is noticing, not judging.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A08D4A-FBD4-4BFE-B2CE-786BAE5887B5}" type="slidenum">
              <a:rPr lang="en-CA" smtClean="0"/>
              <a:t>18</a:t>
            </a:fld>
            <a:endParaRPr lang="en-CA"/>
          </a:p>
        </p:txBody>
      </p:sp>
    </p:spTree>
    <p:extLst>
      <p:ext uri="{BB962C8B-B14F-4D97-AF65-F5344CB8AC3E}">
        <p14:creationId xmlns:p14="http://schemas.microsoft.com/office/powerpoint/2010/main" val="2855766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Derek Thompson, 'Why Americans Stopped Throwing Dinner Parties,' The Atlantic, Oct 2026 (also on his Substack as 'You Are No Longer Invited to Dinner'). Data: Data For Progress replication of the DDB Needham Life Style surveys used in Putnam's Bowling Alone. Note: these are American figures; Canadian trends are likely similar but weren't measured here.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tie-in: the SIMPLE Christmas get-together as a low-pressure example of gathering.</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95BE8-BBC7-5A50-C4AF-50F2F6B35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360E0-980B-213D-C73E-2D0831B38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4B488-D523-9D15-DEF7-7C7D7A09B100}"/>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74A15587-1C4B-45BC-B905-39EA24BC9BA3}"/>
              </a:ext>
            </a:extLst>
          </p:cNvPr>
          <p:cNvSpPr>
            <a:spLocks noGrp="1"/>
          </p:cNvSpPr>
          <p:nvPr>
            <p:ph type="sldNum" sz="quarter" idx="5"/>
          </p:nvPr>
        </p:nvSpPr>
        <p:spPr/>
        <p:txBody>
          <a:bodyPr/>
          <a:lstStyle/>
          <a:p>
            <a:fld id="{AF1C05EF-FEBA-4A8D-BD90-77A3027595E3}" type="slidenum">
              <a:rPr lang="en-CA" smtClean="0"/>
              <a:t>28</a:t>
            </a:fld>
            <a:endParaRPr lang="en-CA"/>
          </a:p>
        </p:txBody>
      </p:sp>
    </p:spTree>
    <p:extLst>
      <p:ext uri="{BB962C8B-B14F-4D97-AF65-F5344CB8AC3E}">
        <p14:creationId xmlns:p14="http://schemas.microsoft.com/office/powerpoint/2010/main" val="2966074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E7B12-A48A-CE16-D040-0682EE686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A3261-8D43-0F22-8B40-849312880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D2FE0-5649-7332-CB52-845426A56F1F}"/>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B4A8CC52-C2CB-3B67-E4A3-1B059E4BC263}"/>
              </a:ext>
            </a:extLst>
          </p:cNvPr>
          <p:cNvSpPr>
            <a:spLocks noGrp="1"/>
          </p:cNvSpPr>
          <p:nvPr>
            <p:ph type="sldNum" sz="quarter" idx="5"/>
          </p:nvPr>
        </p:nvSpPr>
        <p:spPr/>
        <p:txBody>
          <a:bodyPr/>
          <a:lstStyle/>
          <a:p>
            <a:fld id="{AF1C05EF-FEBA-4A8D-BD90-77A3027595E3}" type="slidenum">
              <a:rPr lang="en-CA" smtClean="0"/>
              <a:t>30</a:t>
            </a:fld>
            <a:endParaRPr lang="en-CA"/>
          </a:p>
        </p:txBody>
      </p:sp>
    </p:spTree>
    <p:extLst>
      <p:ext uri="{BB962C8B-B14F-4D97-AF65-F5344CB8AC3E}">
        <p14:creationId xmlns:p14="http://schemas.microsoft.com/office/powerpoint/2010/main" val="2509916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D7333-20F8-0364-77EE-2496560F4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86CF1-18F7-5EC2-C50C-AD8B02225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9AD96-BE0B-646A-47FC-BDBB25EFD67F}"/>
              </a:ext>
            </a:extLst>
          </p:cNvPr>
          <p:cNvSpPr>
            <a:spLocks noGrp="1"/>
          </p:cNvSpPr>
          <p:nvPr>
            <p:ph type="body" idx="1"/>
          </p:nvPr>
        </p:nvSpPr>
        <p:spPr/>
        <p:txBody>
          <a:bodyPr/>
          <a:lstStyle/>
          <a:p>
            <a:r>
              <a:rPr lang="en-US" dirty="0"/>
              <a:t>Facilitator script (about 2 minutes, slow pace):
Let's take a moment to check in with our dashboards. Settle into your seat, feet on the floor, and take one slow breath.
1. Energy: Notice your body. How much fuel is in the tank right now: near empty, half, three-quarters, or full?
2. Activation: Which state are you mostly in? Calm and connected; flight (worried, anxious, wanting to escape); fight (irritated, angry, braced); or freeze / shut down (numb, flat, far away).
3. Window of tolerance: Are you inside your window, where you can feel things and still think clearly? Or a little or well above it (revved up, overwhelmed), or below it (numb, shut down)?
4. Crisis risk: Putting it together, how likely is it that you'll tip into crisis today: low, moderate, high, very high, or extreme?
Then ask: Given these readings, what do I need right now? A skill to cool down or calm the body, something to re-energise, rest, connection, or reaching out for support.
Remember: there are no wrong readings. The point is noticing, not judging.</a:t>
            </a:r>
          </a:p>
        </p:txBody>
      </p:sp>
      <p:sp>
        <p:nvSpPr>
          <p:cNvPr id="4" name="Slide Number Placeholder 3">
            <a:extLst>
              <a:ext uri="{FF2B5EF4-FFF2-40B4-BE49-F238E27FC236}">
                <a16:creationId xmlns:a16="http://schemas.microsoft.com/office/drawing/2014/main" id="{E4550F68-2F7F-296E-2FB6-77299EC09D07}"/>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333415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951FD-993C-3CEF-8A77-6C42E79DD7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1AB90-2872-8384-AB2D-AAF0F10AA3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07A60-DA78-F208-6848-9CC3D306191F}"/>
              </a:ext>
            </a:extLst>
          </p:cNvPr>
          <p:cNvSpPr>
            <a:spLocks noGrp="1"/>
          </p:cNvSpPr>
          <p:nvPr>
            <p:ph type="body" idx="1"/>
          </p:nvPr>
        </p:nvSpPr>
        <p:spPr/>
        <p:txBody>
          <a:bodyPr/>
          <a:lstStyle/>
          <a:p>
            <a:r>
              <a:rPr lang="en-US" dirty="0"/>
              <a:t>Ann's crisis plan</a:t>
            </a:r>
          </a:p>
          <a:p>
            <a:endParaRPr lang="en-US" dirty="0"/>
          </a:p>
          <a:p>
            <a:r>
              <a:rPr lang="en-US" dirty="0"/>
              <a:t>In one of the sessions with her psychiatrist, and worked on a crisis prevention plan for the whole she fell into around the time of her weekly meetings with Jane.</a:t>
            </a:r>
          </a:p>
          <a:p>
            <a:endParaRPr lang="en-US" dirty="0"/>
          </a:p>
          <a:p>
            <a:r>
              <a:rPr lang="en-US" dirty="0"/>
              <a:t>Working with the crisis plan template, and recognize the unhelpful behavior was that, although she forced herself to attend these meetings, she wanted to run away from them, and after the meetings, she withdrew from her usual activities and ruminated.</a:t>
            </a:r>
          </a:p>
          <a:p>
            <a:endParaRPr lang="en-US" dirty="0"/>
          </a:p>
          <a:p>
            <a:r>
              <a:rPr lang="en-US" dirty="0"/>
              <a:t>She was triggered by this work situation because she felt she had no control and felt pressured and devalued.</a:t>
            </a:r>
          </a:p>
          <a:p>
            <a:endParaRPr lang="en-US" dirty="0"/>
          </a:p>
          <a:p>
            <a:r>
              <a:rPr lang="en-US" dirty="0"/>
              <a:t>The warning signs that she was in this whole, word that she would eat more, cry, ruminate, be unable to sleep, isolate herself, and avoid people. Being alone made it worse.</a:t>
            </a:r>
          </a:p>
          <a:p>
            <a:endParaRPr lang="en-US" dirty="0"/>
          </a:p>
          <a:p>
            <a:r>
              <a:rPr lang="en-US" dirty="0"/>
              <a:t>People may fall into holes at unpredictable times, in which case it is crucial to be aware of the warning signs and triggers so that they do not miss the fact that they are in a whole. Ann's patterns were more predictable.</a:t>
            </a:r>
          </a:p>
          <a:p>
            <a:endParaRPr lang="en-US" dirty="0"/>
          </a:p>
          <a:p>
            <a:r>
              <a:rPr lang="en-US" dirty="0"/>
              <a:t>Although she also ruminated during the remainder of the week, and felt most distressed from the day before, to the day after, her meetings with Jane. She felt some relief after the meetings when her worst fears had not materialized. Being aware of this time pattern was helpful in implementing the crisis plan.</a:t>
            </a:r>
          </a:p>
          <a:p>
            <a:endParaRPr lang="en-US" dirty="0"/>
          </a:p>
          <a:p>
            <a:r>
              <a:rPr lang="en-US" dirty="0"/>
              <a:t>As and reviewed the distress tolerance module in the skills training workbook, she thought that distraction, self soothing, and self-care would be good skills to use when she began to ruminate about work.</a:t>
            </a:r>
          </a:p>
          <a:p>
            <a:endParaRPr lang="en-US" dirty="0"/>
          </a:p>
          <a:p>
            <a:r>
              <a:rPr lang="en-US" dirty="0"/>
              <a:t>She decided that the most helpful skills, deal with the whole itself, be radical acceptance, practice relaxation, commitment to valued action, and using coping thoughts and strategies.</a:t>
            </a:r>
          </a:p>
          <a:p>
            <a:endParaRPr lang="en-US" dirty="0"/>
          </a:p>
          <a:p>
            <a:r>
              <a:rPr lang="en-US" dirty="0"/>
              <a:t>And had previously taken a cognitive </a:t>
            </a:r>
            <a:r>
              <a:rPr lang="en-US" dirty="0" err="1"/>
              <a:t>behavioural</a:t>
            </a:r>
            <a:r>
              <a:rPr lang="en-US" dirty="0"/>
              <a:t> therapy course and was familiar with thought records. It seemed to her that DBT's "coping thoughts" were similar, if less structured than thought records. She was good at doing thought records and decided to structure her crisis plan around one.</a:t>
            </a:r>
          </a:p>
          <a:p>
            <a:endParaRPr lang="en-US" dirty="0"/>
          </a:p>
          <a:p>
            <a:r>
              <a:rPr lang="en-US" dirty="0"/>
              <a:t>The situation was that the nursing home had new owners, and and had to meet weekly with chain the manager.</a:t>
            </a:r>
          </a:p>
          <a:p>
            <a:endParaRPr lang="en-US" dirty="0"/>
          </a:p>
          <a:p>
            <a:r>
              <a:rPr lang="en-US" dirty="0"/>
              <a:t>Her feelings around this were anxiety and sadness.</a:t>
            </a:r>
          </a:p>
          <a:p>
            <a:endParaRPr lang="en-US" dirty="0"/>
          </a:p>
          <a:p>
            <a:r>
              <a:rPr lang="en-US" dirty="0"/>
              <a:t>Her automatic thoughts were "I won't be able to cope", "working at the nursing home won't be the same and will be awful", and "I will lose my job and income and I will be poor".</a:t>
            </a:r>
          </a:p>
          <a:p>
            <a:endParaRPr lang="en-US" dirty="0"/>
          </a:p>
          <a:p>
            <a:r>
              <a:rPr lang="en-US" dirty="0"/>
              <a:t>The fact that supported her automatic thinking were:</a:t>
            </a:r>
          </a:p>
          <a:p>
            <a:endParaRPr lang="en-US" dirty="0"/>
          </a:p>
          <a:p>
            <a:r>
              <a:rPr lang="en-US" dirty="0"/>
              <a:t>She did struggle to cope</a:t>
            </a:r>
          </a:p>
          <a:p>
            <a:endParaRPr lang="en-US" dirty="0"/>
          </a:p>
          <a:p>
            <a:r>
              <a:rPr lang="en-US" dirty="0"/>
              <a:t>The company that had taken over the nursing home did not care about her in the way Ezra and Ruth did.</a:t>
            </a:r>
          </a:p>
          <a:p>
            <a:endParaRPr lang="en-US" dirty="0"/>
          </a:p>
          <a:p>
            <a:r>
              <a:rPr lang="en-US" dirty="0"/>
              <a:t>To this company nursing homes were a business and making money was important.</a:t>
            </a:r>
          </a:p>
          <a:p>
            <a:endParaRPr lang="en-US" dirty="0"/>
          </a:p>
          <a:p>
            <a:r>
              <a:rPr lang="en-US" dirty="0"/>
              <a:t>If she did lose her job, should be financially in distress.</a:t>
            </a:r>
          </a:p>
          <a:p>
            <a:endParaRPr lang="en-US" dirty="0"/>
          </a:p>
          <a:p>
            <a:endParaRPr lang="en-CA" dirty="0"/>
          </a:p>
        </p:txBody>
      </p:sp>
      <p:sp>
        <p:nvSpPr>
          <p:cNvPr id="4" name="Slide Number Placeholder 3">
            <a:extLst>
              <a:ext uri="{FF2B5EF4-FFF2-40B4-BE49-F238E27FC236}">
                <a16:creationId xmlns:a16="http://schemas.microsoft.com/office/drawing/2014/main" id="{15D036F8-100E-BB84-B672-537BB05E964F}"/>
              </a:ext>
            </a:extLst>
          </p:cNvPr>
          <p:cNvSpPr>
            <a:spLocks noGrp="1"/>
          </p:cNvSpPr>
          <p:nvPr>
            <p:ph type="sldNum" sz="quarter" idx="5"/>
          </p:nvPr>
        </p:nvSpPr>
        <p:spPr/>
        <p:txBody>
          <a:bodyPr/>
          <a:lstStyle/>
          <a:p>
            <a:fld id="{85AAE14D-514B-4EC6-8F6C-9C70D9BA76AA}" type="slidenum">
              <a:rPr lang="en-CA" smtClean="0"/>
              <a:t>33</a:t>
            </a:fld>
            <a:endParaRPr lang="en-CA"/>
          </a:p>
        </p:txBody>
      </p:sp>
    </p:spTree>
    <p:extLst>
      <p:ext uri="{BB962C8B-B14F-4D97-AF65-F5344CB8AC3E}">
        <p14:creationId xmlns:p14="http://schemas.microsoft.com/office/powerpoint/2010/main" val="265338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A39B-E423-4B98-C1AE-1C25FFF2FE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840440-3417-18A0-CE68-91479DC5C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39A79-3650-843D-DA3F-8A1D3EA43D80}"/>
              </a:ext>
            </a:extLst>
          </p:cNvPr>
          <p:cNvSpPr>
            <a:spLocks noGrp="1"/>
          </p:cNvSpPr>
          <p:nvPr>
            <p:ph type="body" idx="1"/>
          </p:nvPr>
        </p:nvSpPr>
        <p:spPr/>
        <p:txBody>
          <a:bodyPr/>
          <a:lstStyle/>
          <a:p>
            <a:r>
              <a:rPr lang="en-US" dirty="0"/>
              <a:t>Ann's crisis plan</a:t>
            </a:r>
          </a:p>
          <a:p>
            <a:endParaRPr lang="en-US" dirty="0"/>
          </a:p>
          <a:p>
            <a:r>
              <a:rPr lang="en-US" dirty="0"/>
              <a:t>In one of the sessions with her psychiatrist, and worked on a crisis prevention plan for the whole she fell into around the time of her weekly meetings with Jane.</a:t>
            </a:r>
          </a:p>
          <a:p>
            <a:endParaRPr lang="en-US" dirty="0"/>
          </a:p>
          <a:p>
            <a:r>
              <a:rPr lang="en-US" dirty="0"/>
              <a:t>Working with the crisis plan template, and recognize the unhelpful behavior was that, although she forced herself to attend these meetings, she wanted to run away from them, and after the meetings, she withdrew from her usual activities and ruminated.</a:t>
            </a:r>
          </a:p>
          <a:p>
            <a:endParaRPr lang="en-US" dirty="0"/>
          </a:p>
          <a:p>
            <a:r>
              <a:rPr lang="en-US" dirty="0"/>
              <a:t>She was triggered by this work situation because she felt she had no control and felt pressured and devalued.</a:t>
            </a:r>
          </a:p>
          <a:p>
            <a:endParaRPr lang="en-US" dirty="0"/>
          </a:p>
          <a:p>
            <a:r>
              <a:rPr lang="en-US" dirty="0"/>
              <a:t>The warning signs that she was in this whole, word that she would eat more, cry, ruminate, be unable to sleep, isolate herself, and avoid people. Being alone made it worse.</a:t>
            </a:r>
          </a:p>
          <a:p>
            <a:endParaRPr lang="en-US" dirty="0"/>
          </a:p>
          <a:p>
            <a:r>
              <a:rPr lang="en-US" dirty="0"/>
              <a:t>People may fall into holes at unpredictable times, in which case it is crucial to be aware of the warning signs and triggers so that they do not miss the fact that they are in a whole. Ann's patterns were more predictable.</a:t>
            </a:r>
          </a:p>
          <a:p>
            <a:endParaRPr lang="en-US" dirty="0"/>
          </a:p>
          <a:p>
            <a:r>
              <a:rPr lang="en-US" dirty="0"/>
              <a:t>Although she also ruminated during the remainder of the week, and felt most distressed from the day before, to the day after, her meetings with Jane. She felt some relief after the meetings when her worst fears had not materialized. Being aware of this time pattern was helpful in implementing the crisis plan.</a:t>
            </a:r>
          </a:p>
          <a:p>
            <a:endParaRPr lang="en-US" dirty="0"/>
          </a:p>
          <a:p>
            <a:r>
              <a:rPr lang="en-US" dirty="0"/>
              <a:t>As and reviewed the distress tolerance module in the skills training workbook, she thought that distraction, self soothing, and self-care would be good skills to use when she began to ruminate about work.</a:t>
            </a:r>
          </a:p>
          <a:p>
            <a:endParaRPr lang="en-US" dirty="0"/>
          </a:p>
          <a:p>
            <a:r>
              <a:rPr lang="en-US" dirty="0"/>
              <a:t>She decided that the most helpful skills, deal with the whole itself, be radical acceptance, practice relaxation, commitment to valued action, and using coping thoughts and strategies.</a:t>
            </a:r>
          </a:p>
          <a:p>
            <a:endParaRPr lang="en-US" dirty="0"/>
          </a:p>
          <a:p>
            <a:r>
              <a:rPr lang="en-US" dirty="0"/>
              <a:t>And had previously taken a cognitive </a:t>
            </a:r>
            <a:r>
              <a:rPr lang="en-US" dirty="0" err="1"/>
              <a:t>behavioural</a:t>
            </a:r>
            <a:r>
              <a:rPr lang="en-US" dirty="0"/>
              <a:t> therapy course and was familiar with thought records. It seemed to her that DBT's "coping thoughts" were similar, if less structured than thought records. She was good at doing thought records and decided to structure her crisis plan around one.</a:t>
            </a:r>
          </a:p>
          <a:p>
            <a:endParaRPr lang="en-US" dirty="0"/>
          </a:p>
          <a:p>
            <a:r>
              <a:rPr lang="en-US" dirty="0"/>
              <a:t>The situation was that the nursing home had new owners, and and had to meet weekly with chain the manager.</a:t>
            </a:r>
          </a:p>
          <a:p>
            <a:endParaRPr lang="en-US" dirty="0"/>
          </a:p>
          <a:p>
            <a:r>
              <a:rPr lang="en-US" dirty="0"/>
              <a:t>Her feelings around this were anxiety and sadness.</a:t>
            </a:r>
          </a:p>
          <a:p>
            <a:endParaRPr lang="en-US" dirty="0"/>
          </a:p>
          <a:p>
            <a:r>
              <a:rPr lang="en-US" dirty="0"/>
              <a:t>Her automatic thoughts were "I won't be able to cope", "working at the nursing home won't be the same and will be awful", and "I will lose my job and income and I will be poor".</a:t>
            </a:r>
          </a:p>
          <a:p>
            <a:endParaRPr lang="en-US" dirty="0"/>
          </a:p>
          <a:p>
            <a:r>
              <a:rPr lang="en-US" dirty="0"/>
              <a:t>The fact that supported her automatic thinking were:</a:t>
            </a:r>
          </a:p>
          <a:p>
            <a:endParaRPr lang="en-US" dirty="0"/>
          </a:p>
          <a:p>
            <a:r>
              <a:rPr lang="en-US" dirty="0"/>
              <a:t>She did struggle to cope</a:t>
            </a:r>
          </a:p>
          <a:p>
            <a:endParaRPr lang="en-US" dirty="0"/>
          </a:p>
          <a:p>
            <a:r>
              <a:rPr lang="en-US" dirty="0"/>
              <a:t>The company that had taken over the nursing home did not care about her in the way Ezra and Ruth did.</a:t>
            </a:r>
          </a:p>
          <a:p>
            <a:endParaRPr lang="en-US" dirty="0"/>
          </a:p>
          <a:p>
            <a:r>
              <a:rPr lang="en-US" dirty="0"/>
              <a:t>To this company nursing homes were a business and making money was important.</a:t>
            </a:r>
          </a:p>
          <a:p>
            <a:endParaRPr lang="en-US" dirty="0"/>
          </a:p>
          <a:p>
            <a:r>
              <a:rPr lang="en-US" dirty="0"/>
              <a:t>If she did lose her job, should be financially in distress.</a:t>
            </a:r>
          </a:p>
          <a:p>
            <a:endParaRPr lang="en-US" dirty="0"/>
          </a:p>
          <a:p>
            <a:endParaRPr lang="en-CA" dirty="0"/>
          </a:p>
        </p:txBody>
      </p:sp>
      <p:sp>
        <p:nvSpPr>
          <p:cNvPr id="4" name="Slide Number Placeholder 3">
            <a:extLst>
              <a:ext uri="{FF2B5EF4-FFF2-40B4-BE49-F238E27FC236}">
                <a16:creationId xmlns:a16="http://schemas.microsoft.com/office/drawing/2014/main" id="{359E83CA-E1DE-DF7A-4281-A1C65B299B99}"/>
              </a:ext>
            </a:extLst>
          </p:cNvPr>
          <p:cNvSpPr>
            <a:spLocks noGrp="1"/>
          </p:cNvSpPr>
          <p:nvPr>
            <p:ph type="sldNum" sz="quarter" idx="5"/>
          </p:nvPr>
        </p:nvSpPr>
        <p:spPr/>
        <p:txBody>
          <a:bodyPr/>
          <a:lstStyle/>
          <a:p>
            <a:fld id="{85AAE14D-514B-4EC6-8F6C-9C70D9BA76AA}" type="slidenum">
              <a:rPr lang="en-CA" smtClean="0"/>
              <a:t>35</a:t>
            </a:fld>
            <a:endParaRPr lang="en-CA"/>
          </a:p>
        </p:txBody>
      </p:sp>
    </p:spTree>
    <p:extLst>
      <p:ext uri="{BB962C8B-B14F-4D97-AF65-F5344CB8AC3E}">
        <p14:creationId xmlns:p14="http://schemas.microsoft.com/office/powerpoint/2010/main" val="3982975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72C3-13FD-9981-341A-638D0E59A2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A734F-7B08-D6BF-C8B2-F02BA15DB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68B7E2-6CEF-6D01-5789-EB289B402F3A}"/>
              </a:ext>
            </a:extLst>
          </p:cNvPr>
          <p:cNvSpPr>
            <a:spLocks noGrp="1"/>
          </p:cNvSpPr>
          <p:nvPr>
            <p:ph type="body" idx="1"/>
          </p:nvPr>
        </p:nvSpPr>
        <p:spPr/>
        <p:txBody>
          <a:bodyPr/>
          <a:lstStyle/>
          <a:p>
            <a:r>
              <a:rPr lang="en-US" dirty="0"/>
              <a:t>Ann's crisis plan</a:t>
            </a:r>
          </a:p>
          <a:p>
            <a:endParaRPr lang="en-US" dirty="0"/>
          </a:p>
          <a:p>
            <a:r>
              <a:rPr lang="en-US" dirty="0"/>
              <a:t>In one of the sessions with her psychiatrist, and worked on a crisis prevention plan for the whole she fell into around the time of her weekly meetings with Jane.</a:t>
            </a:r>
          </a:p>
          <a:p>
            <a:endParaRPr lang="en-US" dirty="0"/>
          </a:p>
          <a:p>
            <a:r>
              <a:rPr lang="en-US" dirty="0"/>
              <a:t>Working with the crisis plan template, and recognize the unhelpful behavior was that, although she forced herself to attend these meetings, she wanted to run away from them, and after the meetings, she withdrew from her usual activities and ruminated.</a:t>
            </a:r>
          </a:p>
          <a:p>
            <a:endParaRPr lang="en-US" dirty="0"/>
          </a:p>
          <a:p>
            <a:r>
              <a:rPr lang="en-US" dirty="0"/>
              <a:t>She was triggered by this work situation because she felt she had no control and felt pressured and devalued.</a:t>
            </a:r>
          </a:p>
          <a:p>
            <a:endParaRPr lang="en-US" dirty="0"/>
          </a:p>
          <a:p>
            <a:r>
              <a:rPr lang="en-US" dirty="0"/>
              <a:t>The warning signs that she was in this whole, word that she would eat more, cry, ruminate, be unable to sleep, isolate herself, and avoid people. Being alone made it worse.</a:t>
            </a:r>
          </a:p>
          <a:p>
            <a:endParaRPr lang="en-US" dirty="0"/>
          </a:p>
          <a:p>
            <a:r>
              <a:rPr lang="en-US" dirty="0"/>
              <a:t>People may fall into holes at unpredictable times, in which case it is crucial to be aware of the warning signs and triggers so that they do not miss the fact that they are in a whole. Ann's patterns were more predictable.</a:t>
            </a:r>
          </a:p>
          <a:p>
            <a:endParaRPr lang="en-US" dirty="0"/>
          </a:p>
          <a:p>
            <a:r>
              <a:rPr lang="en-US" dirty="0"/>
              <a:t>Although she also ruminated during the remainder of the week, and felt most distressed from the day before, to the day after, her meetings with Jane. She felt some relief after the meetings when her worst fears had not materialized. Being aware of this time pattern was helpful in implementing the crisis plan.</a:t>
            </a:r>
          </a:p>
          <a:p>
            <a:endParaRPr lang="en-US" dirty="0"/>
          </a:p>
          <a:p>
            <a:r>
              <a:rPr lang="en-US" dirty="0"/>
              <a:t>As and reviewed the distress tolerance module in the skills training workbook, she thought that distraction, self soothing, and self-care would be good skills to use when she began to ruminate about work.</a:t>
            </a:r>
          </a:p>
          <a:p>
            <a:endParaRPr lang="en-US" dirty="0"/>
          </a:p>
          <a:p>
            <a:r>
              <a:rPr lang="en-US" dirty="0"/>
              <a:t>She decided that the most helpful skills, deal with the whole itself, be radical acceptance, practice relaxation, commitment to valued action, and using coping thoughts and strategies.</a:t>
            </a:r>
          </a:p>
          <a:p>
            <a:endParaRPr lang="en-US" dirty="0"/>
          </a:p>
          <a:p>
            <a:r>
              <a:rPr lang="en-US" dirty="0"/>
              <a:t>And had previously taken a cognitive </a:t>
            </a:r>
            <a:r>
              <a:rPr lang="en-US" dirty="0" err="1"/>
              <a:t>behavioural</a:t>
            </a:r>
            <a:r>
              <a:rPr lang="en-US" dirty="0"/>
              <a:t> therapy course and was familiar with thought records. It seemed to her that DBT's "coping thoughts" were similar, if less structured than thought records. She was good at doing thought records and decided to structure her crisis plan around one.</a:t>
            </a:r>
          </a:p>
          <a:p>
            <a:endParaRPr lang="en-US" dirty="0"/>
          </a:p>
          <a:p>
            <a:r>
              <a:rPr lang="en-US" dirty="0"/>
              <a:t>The situation was that the nursing home had new owners, and and had to meet weekly with chain the manager.</a:t>
            </a:r>
          </a:p>
          <a:p>
            <a:endParaRPr lang="en-US" dirty="0"/>
          </a:p>
          <a:p>
            <a:r>
              <a:rPr lang="en-US" dirty="0"/>
              <a:t>Her feelings around this were anxiety and sadness.</a:t>
            </a:r>
          </a:p>
          <a:p>
            <a:endParaRPr lang="en-US" dirty="0"/>
          </a:p>
          <a:p>
            <a:r>
              <a:rPr lang="en-US" dirty="0"/>
              <a:t>Her automatic thoughts were "I won't be able to cope", "working at the nursing home won't be the same and will be awful", and "I will lose my job and income and I will be poor".</a:t>
            </a:r>
          </a:p>
          <a:p>
            <a:endParaRPr lang="en-US" dirty="0"/>
          </a:p>
          <a:p>
            <a:r>
              <a:rPr lang="en-US" dirty="0"/>
              <a:t>The fact that supported her automatic thinking were:</a:t>
            </a:r>
          </a:p>
          <a:p>
            <a:endParaRPr lang="en-US" dirty="0"/>
          </a:p>
          <a:p>
            <a:r>
              <a:rPr lang="en-US" dirty="0"/>
              <a:t>She did struggle to cope</a:t>
            </a:r>
          </a:p>
          <a:p>
            <a:endParaRPr lang="en-US" dirty="0"/>
          </a:p>
          <a:p>
            <a:r>
              <a:rPr lang="en-US" dirty="0"/>
              <a:t>The company that had taken over the nursing home did not care about her in the way Ezra and Ruth did.</a:t>
            </a:r>
          </a:p>
          <a:p>
            <a:endParaRPr lang="en-US" dirty="0"/>
          </a:p>
          <a:p>
            <a:r>
              <a:rPr lang="en-US" dirty="0"/>
              <a:t>To this company nursing homes were a business and making money was important.</a:t>
            </a:r>
          </a:p>
          <a:p>
            <a:endParaRPr lang="en-US" dirty="0"/>
          </a:p>
          <a:p>
            <a:r>
              <a:rPr lang="en-US" dirty="0"/>
              <a:t>If she did lose her job, should be financially in distress.</a:t>
            </a:r>
          </a:p>
          <a:p>
            <a:endParaRPr lang="en-US" dirty="0"/>
          </a:p>
          <a:p>
            <a:endParaRPr lang="en-CA" dirty="0"/>
          </a:p>
        </p:txBody>
      </p:sp>
      <p:sp>
        <p:nvSpPr>
          <p:cNvPr id="4" name="Slide Number Placeholder 3">
            <a:extLst>
              <a:ext uri="{FF2B5EF4-FFF2-40B4-BE49-F238E27FC236}">
                <a16:creationId xmlns:a16="http://schemas.microsoft.com/office/drawing/2014/main" id="{245625E7-367C-E384-899B-1877DB8AA007}"/>
              </a:ext>
            </a:extLst>
          </p:cNvPr>
          <p:cNvSpPr>
            <a:spLocks noGrp="1"/>
          </p:cNvSpPr>
          <p:nvPr>
            <p:ph type="sldNum" sz="quarter" idx="5"/>
          </p:nvPr>
        </p:nvSpPr>
        <p:spPr/>
        <p:txBody>
          <a:bodyPr/>
          <a:lstStyle/>
          <a:p>
            <a:fld id="{85AAE14D-514B-4EC6-8F6C-9C70D9BA76AA}" type="slidenum">
              <a:rPr lang="en-CA" smtClean="0"/>
              <a:t>37</a:t>
            </a:fld>
            <a:endParaRPr lang="en-CA"/>
          </a:p>
        </p:txBody>
      </p:sp>
    </p:spTree>
    <p:extLst>
      <p:ext uri="{BB962C8B-B14F-4D97-AF65-F5344CB8AC3E}">
        <p14:creationId xmlns:p14="http://schemas.microsoft.com/office/powerpoint/2010/main" val="1037021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03292-669B-B709-804B-984F793D1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304CC-26D4-97CE-D894-EC52ACE08C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46C044-2AF7-ED02-A5BE-4574466D3E6C}"/>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E1F6584B-C2CF-EA38-EE0E-8081B3AB6CC9}"/>
              </a:ext>
            </a:extLst>
          </p:cNvPr>
          <p:cNvSpPr>
            <a:spLocks noGrp="1"/>
          </p:cNvSpPr>
          <p:nvPr>
            <p:ph type="sldNum" sz="quarter" idx="5"/>
          </p:nvPr>
        </p:nvSpPr>
        <p:spPr/>
        <p:txBody>
          <a:bodyPr/>
          <a:lstStyle/>
          <a:p>
            <a:fld id="{570AB5E3-7C28-4EDE-9B48-5C282B79841F}" type="slidenum">
              <a:rPr lang="en-CA" smtClean="0"/>
              <a:t>38</a:t>
            </a:fld>
            <a:endParaRPr lang="en-CA"/>
          </a:p>
        </p:txBody>
      </p:sp>
    </p:spTree>
    <p:extLst>
      <p:ext uri="{BB962C8B-B14F-4D97-AF65-F5344CB8AC3E}">
        <p14:creationId xmlns:p14="http://schemas.microsoft.com/office/powerpoint/2010/main" val="923653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C04C3-593F-F00B-2B7C-3D0938701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C146D-1A63-1A37-B17E-3F7DE2DB9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5A6F7-7EDC-DB1D-7491-6B1F2BF62A2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3358FC02-FEA1-E208-F580-43BB5DC3C740}"/>
              </a:ext>
            </a:extLst>
          </p:cNvPr>
          <p:cNvSpPr>
            <a:spLocks noGrp="1"/>
          </p:cNvSpPr>
          <p:nvPr>
            <p:ph type="sldNum" sz="quarter" idx="5"/>
          </p:nvPr>
        </p:nvSpPr>
        <p:spPr/>
        <p:txBody>
          <a:bodyPr/>
          <a:lstStyle/>
          <a:p>
            <a:fld id="{570AB5E3-7C28-4EDE-9B48-5C282B79841F}" type="slidenum">
              <a:rPr lang="en-CA" smtClean="0"/>
              <a:t>40</a:t>
            </a:fld>
            <a:endParaRPr lang="en-CA"/>
          </a:p>
        </p:txBody>
      </p:sp>
    </p:spTree>
    <p:extLst>
      <p:ext uri="{BB962C8B-B14F-4D97-AF65-F5344CB8AC3E}">
        <p14:creationId xmlns:p14="http://schemas.microsoft.com/office/powerpoint/2010/main" val="1295674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EDAA-3F44-034B-F371-239E42CF6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85E45-654A-1239-B071-55FCF6FE6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57434-C418-315C-9056-30E747D1E4C9}"/>
              </a:ext>
            </a:extLst>
          </p:cNvPr>
          <p:cNvSpPr>
            <a:spLocks noGrp="1"/>
          </p:cNvSpPr>
          <p:nvPr>
            <p:ph type="body" idx="1"/>
          </p:nvPr>
        </p:nvSpPr>
        <p:spPr/>
        <p:txBody>
          <a:bodyPr/>
          <a:lstStyle/>
          <a:p>
            <a:r>
              <a:rPr lang="en-US" dirty="0"/>
              <a:t>You are already familiar with the concept of falling into "holes". When we are in crisis we fall into a "hole". The crisis plans are ways of getting out of these holes faster and eventually avoiding them. What holes were to crisis plans, targets are to diary cards. Targets are short for targets for change. Targets are quite like holes.</a:t>
            </a:r>
            <a:endParaRPr lang="en-CA" dirty="0"/>
          </a:p>
        </p:txBody>
      </p:sp>
      <p:sp>
        <p:nvSpPr>
          <p:cNvPr id="4" name="Slide Number Placeholder 3">
            <a:extLst>
              <a:ext uri="{FF2B5EF4-FFF2-40B4-BE49-F238E27FC236}">
                <a16:creationId xmlns:a16="http://schemas.microsoft.com/office/drawing/2014/main" id="{3053B4BE-A250-A955-BC3C-38F5F2BF5DC3}"/>
              </a:ext>
            </a:extLst>
          </p:cNvPr>
          <p:cNvSpPr>
            <a:spLocks noGrp="1"/>
          </p:cNvSpPr>
          <p:nvPr>
            <p:ph type="sldNum" sz="quarter" idx="5"/>
          </p:nvPr>
        </p:nvSpPr>
        <p:spPr/>
        <p:txBody>
          <a:bodyPr/>
          <a:lstStyle/>
          <a:p>
            <a:fld id="{3B7FBAC6-29E3-411B-AD93-77E2F7020A39}" type="slidenum">
              <a:rPr lang="en-CA" smtClean="0"/>
              <a:t>54</a:t>
            </a:fld>
            <a:endParaRPr lang="en-CA"/>
          </a:p>
        </p:txBody>
      </p:sp>
    </p:spTree>
    <p:extLst>
      <p:ext uri="{BB962C8B-B14F-4D97-AF65-F5344CB8AC3E}">
        <p14:creationId xmlns:p14="http://schemas.microsoft.com/office/powerpoint/2010/main" val="2484424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34F8C-EACC-F6AA-4082-10881EE52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F9B40-E731-B537-54BB-8AEF45C1E3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4659F-192E-263E-332F-C1A8B6410B2F}"/>
              </a:ext>
            </a:extLst>
          </p:cNvPr>
          <p:cNvSpPr>
            <a:spLocks noGrp="1"/>
          </p:cNvSpPr>
          <p:nvPr>
            <p:ph type="body" idx="1"/>
          </p:nvPr>
        </p:nvSpPr>
        <p:spPr/>
        <p:txBody>
          <a:bodyPr/>
          <a:lstStyle/>
          <a:p>
            <a:r>
              <a:rPr lang="en-US" dirty="0"/>
              <a:t>You are already familiar with the concept of falling into "holes". When we are in crisis we fall into a "hole". The crisis plans are ways of getting out of these holes faster and eventually avoiding them. What holes were to crisis plans, targets are to diary cards. Targets are short for targets for change. Targets are quite like holes.</a:t>
            </a:r>
            <a:endParaRPr lang="en-CA" dirty="0"/>
          </a:p>
        </p:txBody>
      </p:sp>
      <p:sp>
        <p:nvSpPr>
          <p:cNvPr id="4" name="Slide Number Placeholder 3">
            <a:extLst>
              <a:ext uri="{FF2B5EF4-FFF2-40B4-BE49-F238E27FC236}">
                <a16:creationId xmlns:a16="http://schemas.microsoft.com/office/drawing/2014/main" id="{A1C5BFC7-A78F-4B0F-9097-CCB6B080E28B}"/>
              </a:ext>
            </a:extLst>
          </p:cNvPr>
          <p:cNvSpPr>
            <a:spLocks noGrp="1"/>
          </p:cNvSpPr>
          <p:nvPr>
            <p:ph type="sldNum" sz="quarter" idx="5"/>
          </p:nvPr>
        </p:nvSpPr>
        <p:spPr/>
        <p:txBody>
          <a:bodyPr/>
          <a:lstStyle/>
          <a:p>
            <a:fld id="{3B7FBAC6-29E3-411B-AD93-77E2F7020A39}" type="slidenum">
              <a:rPr lang="en-CA" smtClean="0"/>
              <a:t>55</a:t>
            </a:fld>
            <a:endParaRPr lang="en-CA"/>
          </a:p>
        </p:txBody>
      </p:sp>
    </p:spTree>
    <p:extLst>
      <p:ext uri="{BB962C8B-B14F-4D97-AF65-F5344CB8AC3E}">
        <p14:creationId xmlns:p14="http://schemas.microsoft.com/office/powerpoint/2010/main" val="2455428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template is a structured form that helps you carry out the steps prescribed in the algorithm. There are many different crisis plans templates. This one is a compilation of some of the best features of other templates.</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62</a:t>
            </a:fld>
            <a:endParaRPr lang="en-CA"/>
          </a:p>
        </p:txBody>
      </p:sp>
    </p:spTree>
    <p:extLst>
      <p:ext uri="{BB962C8B-B14F-4D97-AF65-F5344CB8AC3E}">
        <p14:creationId xmlns:p14="http://schemas.microsoft.com/office/powerpoint/2010/main" val="704445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835CC-200F-DB08-3E4A-CC1F618908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B888B-7A86-D532-E7B7-50E5DBC642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2E9902-5226-1B14-E64D-04BF4104BEC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9FF0CF5-C9CB-8C97-0ABE-277131D6BFBA}"/>
              </a:ext>
            </a:extLst>
          </p:cNvPr>
          <p:cNvSpPr>
            <a:spLocks noGrp="1"/>
          </p:cNvSpPr>
          <p:nvPr>
            <p:ph type="sldNum" sz="quarter" idx="5"/>
          </p:nvPr>
        </p:nvSpPr>
        <p:spPr/>
        <p:txBody>
          <a:bodyPr/>
          <a:lstStyle/>
          <a:p>
            <a:fld id="{3B7FBAC6-29E3-411B-AD93-77E2F7020A39}" type="slidenum">
              <a:rPr lang="en-CA" smtClean="0"/>
              <a:t>64</a:t>
            </a:fld>
            <a:endParaRPr lang="en-CA"/>
          </a:p>
        </p:txBody>
      </p:sp>
    </p:spTree>
    <p:extLst>
      <p:ext uri="{BB962C8B-B14F-4D97-AF65-F5344CB8AC3E}">
        <p14:creationId xmlns:p14="http://schemas.microsoft.com/office/powerpoint/2010/main" val="296339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1D379-557C-69D1-4670-EE9881578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70246-DB48-2B66-3F70-AC004E2249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3ED7D-AA81-9EED-AF48-0EFFA1587CB4}"/>
              </a:ext>
            </a:extLst>
          </p:cNvPr>
          <p:cNvSpPr>
            <a:spLocks noGrp="1"/>
          </p:cNvSpPr>
          <p:nvPr>
            <p:ph type="body" idx="1"/>
          </p:nvPr>
        </p:nvSpPr>
        <p:spPr/>
        <p:txBody>
          <a:bodyPr/>
          <a:lstStyle/>
          <a:p>
            <a:r>
              <a:rPr lang="en-US" dirty="0"/>
              <a:t>The wheel of feelings, the list of cognitive errors and automatic negative thoughts, and that of internalizing and externalizing </a:t>
            </a:r>
            <a:r>
              <a:rPr lang="en-US" dirty="0" err="1"/>
              <a:t>behaviours</a:t>
            </a:r>
            <a:r>
              <a:rPr lang="en-US" dirty="0"/>
              <a:t> helped you find your holes. They can also help you find your targets which may be the same as your holes or different from them.</a:t>
            </a:r>
            <a:endParaRPr lang="en-CA" dirty="0"/>
          </a:p>
        </p:txBody>
      </p:sp>
      <p:sp>
        <p:nvSpPr>
          <p:cNvPr id="4" name="Slide Number Placeholder 3">
            <a:extLst>
              <a:ext uri="{FF2B5EF4-FFF2-40B4-BE49-F238E27FC236}">
                <a16:creationId xmlns:a16="http://schemas.microsoft.com/office/drawing/2014/main" id="{652FA1E1-F522-4DD5-7FAF-4B60FDB94F38}"/>
              </a:ext>
            </a:extLst>
          </p:cNvPr>
          <p:cNvSpPr>
            <a:spLocks noGrp="1"/>
          </p:cNvSpPr>
          <p:nvPr>
            <p:ph type="sldNum" sz="quarter" idx="5"/>
          </p:nvPr>
        </p:nvSpPr>
        <p:spPr/>
        <p:txBody>
          <a:bodyPr/>
          <a:lstStyle/>
          <a:p>
            <a:fld id="{3B7FBAC6-29E3-411B-AD93-77E2F7020A39}" type="slidenum">
              <a:rPr lang="en-CA" smtClean="0"/>
              <a:t>65</a:t>
            </a:fld>
            <a:endParaRPr lang="en-CA"/>
          </a:p>
        </p:txBody>
      </p:sp>
    </p:spTree>
    <p:extLst>
      <p:ext uri="{BB962C8B-B14F-4D97-AF65-F5344CB8AC3E}">
        <p14:creationId xmlns:p14="http://schemas.microsoft.com/office/powerpoint/2010/main" val="3584714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AC13D-801B-E39F-E3C7-9F83D443C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02FB0-A82A-7265-2313-FA69F95F4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000393-9153-301E-A10C-7CE41E5BB3C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5D4DC3A-86EE-239F-BE70-C22B117AF1AB}"/>
              </a:ext>
            </a:extLst>
          </p:cNvPr>
          <p:cNvSpPr>
            <a:spLocks noGrp="1"/>
          </p:cNvSpPr>
          <p:nvPr>
            <p:ph type="sldNum" sz="quarter" idx="5"/>
          </p:nvPr>
        </p:nvSpPr>
        <p:spPr/>
        <p:txBody>
          <a:bodyPr/>
          <a:lstStyle/>
          <a:p>
            <a:fld id="{3B7FBAC6-29E3-411B-AD93-77E2F7020A39}" type="slidenum">
              <a:rPr lang="en-CA" smtClean="0"/>
              <a:t>68</a:t>
            </a:fld>
            <a:endParaRPr lang="en-CA"/>
          </a:p>
        </p:txBody>
      </p:sp>
    </p:spTree>
    <p:extLst>
      <p:ext uri="{BB962C8B-B14F-4D97-AF65-F5344CB8AC3E}">
        <p14:creationId xmlns:p14="http://schemas.microsoft.com/office/powerpoint/2010/main" val="276052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checklist offers common intermediate targets to help you find the ones for your holes diary card. Intermediate targets are the same kinds of things as crisis plan holes: feelings, thoughts, behaviors, or maladaptive coping strategies that recur and that you want to change. Tick the ones that you experience often, even when circumstances don’t fully merit it, that are problematic for you, and that you want to change. Then choose one to three. If nothing here fits, use the ‘Other’ line, or start with a beginner target such as struggling, feeling bad, being upset, losing it, getting into trouble, or falling into a hole. Your targets will change over time, so come back to this list now and then, especially when your life circumstances change.</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7C1CA-1218-E896-E76F-84EEFE1E8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AE7E5-947E-0FB7-215F-59F9440F5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BD61B-83E1-8795-5A19-95FB2E2D4DB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68D5619-C306-4B99-C978-56408594FF90}"/>
              </a:ext>
            </a:extLst>
          </p:cNvPr>
          <p:cNvSpPr>
            <a:spLocks noGrp="1"/>
          </p:cNvSpPr>
          <p:nvPr>
            <p:ph type="sldNum" sz="quarter" idx="5"/>
          </p:nvPr>
        </p:nvSpPr>
        <p:spPr/>
        <p:txBody>
          <a:bodyPr/>
          <a:lstStyle/>
          <a:p>
            <a:fld id="{76D9E87B-FE29-43E6-B3CF-9A7685163464}" type="slidenum">
              <a:rPr lang="en-CA" smtClean="0"/>
              <a:t>72</a:t>
            </a:fld>
            <a:endParaRPr lang="en-CA"/>
          </a:p>
        </p:txBody>
      </p:sp>
    </p:spTree>
    <p:extLst>
      <p:ext uri="{BB962C8B-B14F-4D97-AF65-F5344CB8AC3E}">
        <p14:creationId xmlns:p14="http://schemas.microsoft.com/office/powerpoint/2010/main" val="4248859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C5631-F605-F5DB-7866-B2923F8FB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4F125-87E5-5521-72D3-AACD68EDE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9647A-B7C5-B9C3-DCB6-7309BF5F2658}"/>
              </a:ext>
            </a:extLst>
          </p:cNvPr>
          <p:cNvSpPr>
            <a:spLocks noGrp="1"/>
          </p:cNvSpPr>
          <p:nvPr>
            <p:ph type="body" idx="1"/>
          </p:nvPr>
        </p:nvSpPr>
        <p:spPr/>
        <p:txBody>
          <a:bodyPr/>
          <a:lstStyle/>
          <a:p>
            <a:r>
              <a:rPr lang="en-US" dirty="0"/>
              <a:t>Using diary cards regularly can be a challenge as might be developing any healthy habit. There are proven ways that help develop habits. The book tiny habits by BJ Fogg tackles this subject.</a:t>
            </a:r>
            <a:endParaRPr lang="en-CA" dirty="0"/>
          </a:p>
        </p:txBody>
      </p:sp>
      <p:sp>
        <p:nvSpPr>
          <p:cNvPr id="4" name="Slide Number Placeholder 3">
            <a:extLst>
              <a:ext uri="{FF2B5EF4-FFF2-40B4-BE49-F238E27FC236}">
                <a16:creationId xmlns:a16="http://schemas.microsoft.com/office/drawing/2014/main" id="{B62B3C4D-07BD-C101-39EA-1953B1AF7A16}"/>
              </a:ext>
            </a:extLst>
          </p:cNvPr>
          <p:cNvSpPr>
            <a:spLocks noGrp="1"/>
          </p:cNvSpPr>
          <p:nvPr>
            <p:ph type="sldNum" sz="quarter" idx="5"/>
          </p:nvPr>
        </p:nvSpPr>
        <p:spPr/>
        <p:txBody>
          <a:bodyPr/>
          <a:lstStyle/>
          <a:p>
            <a:fld id="{3B7FBAC6-29E3-411B-AD93-77E2F7020A39}" type="slidenum">
              <a:rPr lang="en-CA" smtClean="0"/>
              <a:t>75</a:t>
            </a:fld>
            <a:endParaRPr lang="en-CA"/>
          </a:p>
        </p:txBody>
      </p:sp>
    </p:spTree>
    <p:extLst>
      <p:ext uri="{BB962C8B-B14F-4D97-AF65-F5344CB8AC3E}">
        <p14:creationId xmlns:p14="http://schemas.microsoft.com/office/powerpoint/2010/main" val="3810789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 Course is always evolving. Every so often we realize something is missing that deserves to be included. The challenge is to make the course more helpful without making it overwhelming. This piece involves both our holes / targets for change diary cards and the assertiveness (interpersonal) skills we cover later in the course. We decided to present it here and come back to it in the assertiveness module.</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Recently we were talking with people we meet one-on-one about boundaries. With one person it was about how her partner is manipulative; with another, how the partner gaslights her; with a third, how the partner talks to her disrespectfully. What is interesting is that for a long time these people didn't even realize their partners were doing something wrong. Being on the receiving end, they were upset by the partner's behaviour, but they did not call it.</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Cleto was also thinking about his relationship with his wife. He grew up in a family that used biting sarcasm to communicate with each other. When he first met his wife he was, of course, on his best behaviour, but slowly the communication habit he had learned started to show up with her. What is remarkable is that from the very beginning his wife, who has good boundaries, consistently called him on his sarcasm. At first he wondered what was wrong with her, before realizing that the problem was his communication style. If she had not consistently called him out, the communication pattern he learned in his family might have become the one he used with his wife, and that would have been damaging for the relationship.</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people we spoke with said she had put up with her partner's disrespectful behaviour and tone for many years before she exploded. She called him out in a dramatic way that led to a relationship rupture. This was long overdue: she was finally standing up for herself. The problem, as we will see in the interpersonal effectiveness module, was that she had pent-up feelings for so long that when she finally called him on it, it was as if the dam broke. He certainly heard her this time, and his behaviour changed, at least temporarily. If they reconcile, they may eventually go back to old habits, and she may have to express herself dramatically again. The alternative is for her to be more consistently assertive.</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back to diary cards. Our cards mostly list holes or targets for change in our own thoughts, feelings and behaviours. Some people already include 'trouble with boundaries' as a target. What we are suggesting is that this is a special target we should consistently pay attention to and expand. Under it we can list other people's behaviours that upset us: gaslighting, disrespect, tone, sarcasm, and so on. Our goal in listing these behaviours is to respond assertively to them, and including them on our diary cards reminds us to do that. So we propose adding a sub-item to our holes / targets for change diary cards that specifically addresses when others consistently violate our boundaries. The goal is to be more consistently assertive in dealing with these boundary violations.</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this checklist:
- These are common ways other people can cross our boundaries. Participants tick the ones that happen often, are hard to handle, and that they want to respond to differently, then choose 1–3 for the diary card.
- On the diary card, track the situation (who, when), the feeling it brought up, and what they did (gave in, exploded, withdrew, or held the boundary).
- Brief definitions:
  • Gaslighting: someone denies or twists what you saw, heard or felt until you doubt your own memory or judgment.
  • Stonewalling / silent treatment: shutting down, refusing to talk, or withholding warmth as a way to punish or control.
  • Guilt-tripping: using guilt to get you to do what they want.
  • Turning others against me: bringing a third person in to take sides, or speaking badly about you to others.
  • Sarcasm and tone: the words may sound fine, but the delivery carries contempt or a put-down.
- We are only naming these now. Assertiveness skills for responding to them come later, in the Interpersonal Effectiveness module.
- Safety: threats, intimidation, or any physical harm are more than a diary card target. If this is happening, bring it to a co-leader privately and add it to your crisis plan.</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pull together what we learned from Chris’s crisis plan. On the left are the 8 steps of the crisis plan algorithm, our first SIMPLE algorithm. On the right are the lessons from Chris’s plan: we can prepare for a crisis before it happens; we need to know our triggers and warning signs, like the urge to isolate and ruminate; skills work best layered, for example a physiological skill like cold water, then grounding with 5-4-3-2-1, then connecting with a higher power, with PRN medication or calling the psychiatrist as a last resort; and the more we practise, the fewer crises we have.</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takeaways on the second SIMPLE tool. A crisis plan hole is all or nothing; a holes diary card treats it as a staircase with 10 steps, 1 at the top near the sidewalk and 10 at the bottom, the most intense. Diary card targets are the same kinds of things as crisis plan holes: feelings, thoughts, behaviors, or maladaptive coping strategies that recur and that we want to change. Choose one to three. If an intermediate target is hard to find, start with a beginner target. Keeping the card takes one to two minutes a day, and it is the foundation for all the tools still to come. Tracking it over time shows us our topography — how we move up and down the stairs.</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five advanced distress tolerance skills from pages 33 to 46 of the workbook. Each one is a way back into the window of tolerance. Safe-place visualization works because the body responds to an imagined safe place as if it were real. Cue-controlled relaxation takes practice — twice a day for at least two weeks — but eventually just thinking the cue word triggers relaxation. Rediscovering values uses the Valued Living Questionnaire and the Committed Action Worksheet. Rehearsing values-based behavior is a type of cognitive rehearsal, like editing, splicing, and pasting. And connecting with a higher power can be whatever that means to you; we’ll return to spirituality later in the course. For this week: keep your holes diary card every day, practise the new skills, update your personal skills list, and bring your targets and questions to BOING on Monday.</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7B17C7-C988-4A39-88E5-68F88CBB89ED}" type="datetime1">
              <a:rPr lang="en-CA" smtClean="0"/>
              <a:t>2026-11-04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250263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310BD2-ACCA-4526-A551-03E0E6E8B628}" type="datetime1">
              <a:rPr lang="en-CA" smtClean="0"/>
              <a:t>2026-11-04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2488792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6E35A54C-64BF-4AF3-8455-02458F81ECD8}" type="datetime1">
              <a:rPr lang="en-CA" smtClean="0"/>
              <a:t>2026-11-04</a:t>
            </a:fld>
            <a:endParaRPr lang="en-C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C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625A5D2-04DB-4EAB-A2FF-21E756E6E7CC}" type="slidenum">
              <a:rPr lang="en-CA" smtClean="0"/>
              <a:t>‹#›</a:t>
            </a:fld>
            <a:endParaRPr lang="en-CA"/>
          </a:p>
        </p:txBody>
      </p:sp>
    </p:spTree>
    <p:extLst>
      <p:ext uri="{BB962C8B-B14F-4D97-AF65-F5344CB8AC3E}">
        <p14:creationId xmlns:p14="http://schemas.microsoft.com/office/powerpoint/2010/main" val="13363089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282C5E-565C-48B7-9EBE-8C6411EB8618}" type="datetime1">
              <a:rPr lang="en-CA" smtClean="0"/>
              <a:t>2026-11-04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3650645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8B1CFB-DBDB-4B49-B7AA-F9364297B61D}" type="datetime1">
              <a:rPr lang="en-CA" smtClean="0"/>
              <a:t>2026-11-04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2560769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FDF0D8-BF99-4202-8E8A-320DE0751C40}" type="datetime1">
              <a:rPr lang="en-CA" smtClean="0"/>
              <a:t>2026-11-04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1767437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E569A-9C07-43DC-B9A4-8DC9A5A27572}" type="datetime1">
              <a:rPr lang="en-CA" smtClean="0"/>
              <a:t>2026-11-04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2866022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7D52F4-BE00-4DD0-929E-6B282DA88869}" type="datetime1">
              <a:rPr lang="en-CA" smtClean="0"/>
              <a:t>2026-11-04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882432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A92E93-0545-40E7-AA7F-33E8E391431B}" type="datetime1">
              <a:rPr lang="en-CA" smtClean="0"/>
              <a:t>2026-11-04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224215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F741E-C6F8-4265-9144-33AB428369EA}" type="datetime1">
              <a:rPr lang="en-CA" smtClean="0"/>
              <a:t>2026-11-04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1904628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UE_TITLE">
    <p:bg>
      <p:bgPr>
        <a:solidFill>
          <a:srgbClr val="099BDD"/>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320040"/>
            <a:ext cx="8229600" cy="365760"/>
          </a:xfrm>
          <a:prstGeom prst="rect">
            <a:avLst/>
          </a:prstGeom>
          <a:noFill/>
          <a:ln/>
        </p:spPr>
        <p:txBody>
          <a:bodyPr wrap="square" rtlCol="0"/>
          <a:lstStyle>
            <a:lvl1pPr marL="0" indent="0">
              <a:buNone/>
              <a:defRPr lang="en-US" sz="1400" b="1" kern="0" spc="200" dirty="0">
                <a:solidFill>
                  <a:srgbClr val="FFC000"/>
                </a:solidFill>
              </a:defRPr>
            </a:lvl1pPr>
          </a:lstStyle>
          <a:p>
            <a:pPr marL="0" indent="0">
              <a:buNone/>
            </a:pPr>
            <a:endParaRPr lang="en-US" sz="1400" dirty="0"/>
          </a:p>
        </p:txBody>
      </p:sp>
      <p:sp>
        <p:nvSpPr>
          <p:cNvPr id="3" name="Text 0"/>
          <p:cNvSpPr>
            <a:spLocks noGrp="1"/>
          </p:cNvSpPr>
          <p:nvPr>
            <p:ph type="title" idx="101" hasCustomPrompt="1"/>
          </p:nvPr>
        </p:nvSpPr>
        <p:spPr>
          <a:xfrm>
            <a:off x="548640" y="658368"/>
            <a:ext cx="11064240" cy="777240"/>
          </a:xfrm>
          <a:prstGeom prst="rect">
            <a:avLst/>
          </a:prstGeom>
          <a:noFill/>
          <a:ln/>
        </p:spPr>
        <p:txBody>
          <a:bodyPr wrap="square" rtlCol="0"/>
          <a:lstStyle>
            <a:lvl1pPr marL="0" indent="0">
              <a:buNone/>
              <a:defRPr lang="en-US" sz="3600" b="1" dirty="0">
                <a:solidFill>
                  <a:srgbClr val="FFFFFF"/>
                </a:solidFill>
                <a:latin typeface="Corbel" pitchFamily="34" charset="0"/>
                <a:ea typeface="Corbel" pitchFamily="34" charset="-122"/>
                <a:cs typeface="Corbel" pitchFamily="34" charset="-120"/>
              </a:defRPr>
            </a:lvl1pPr>
          </a:lstStyle>
          <a:p>
            <a:pPr marL="0" indent="0">
              <a:buNone/>
            </a:pPr>
            <a:endParaRPr lang="en-US" sz="3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02151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5C0087D9-6365-49CA-B31B-6C4DC9D98FB0}" type="datetime1">
              <a:rPr lang="en-CA" smtClean="0"/>
              <a:t>2026-11-04</a:t>
            </a:fld>
            <a:endParaRPr lang="en-CA"/>
          </a:p>
        </p:txBody>
      </p:sp>
      <p:sp>
        <p:nvSpPr>
          <p:cNvPr id="5" name="Footer Placeholder 4"/>
          <p:cNvSpPr>
            <a:spLocks noGrp="1"/>
          </p:cNvSpPr>
          <p:nvPr>
            <p:ph type="ftr" sz="quarter" idx="11"/>
          </p:nvPr>
        </p:nvSpPr>
        <p:spPr>
          <a:xfrm>
            <a:off x="3776135" y="6422854"/>
            <a:ext cx="4279669" cy="365125"/>
          </a:xfrm>
        </p:spPr>
        <p:txBody>
          <a:bodyPr/>
          <a:lstStyle/>
          <a:p>
            <a:endParaRPr lang="en-CA"/>
          </a:p>
        </p:txBody>
      </p:sp>
      <p:sp>
        <p:nvSpPr>
          <p:cNvPr id="6" name="Slide Number Placeholder 5"/>
          <p:cNvSpPr>
            <a:spLocks noGrp="1"/>
          </p:cNvSpPr>
          <p:nvPr>
            <p:ph type="sldNum" sz="quarter" idx="12"/>
          </p:nvPr>
        </p:nvSpPr>
        <p:spPr>
          <a:xfrm>
            <a:off x="8073048" y="6422854"/>
            <a:ext cx="879759" cy="365125"/>
          </a:xfrm>
        </p:spPr>
        <p:txBody>
          <a:bodyPr/>
          <a:lstStyle/>
          <a:p>
            <a:fld id="{A625A5D2-04DB-4EAB-A2FF-21E756E6E7CC}" type="slidenum">
              <a:rPr lang="en-CA" smtClean="0"/>
              <a:t>‹#›</a:t>
            </a:fld>
            <a:endParaRPr lang="en-CA"/>
          </a:p>
        </p:txBody>
      </p:sp>
    </p:spTree>
    <p:extLst>
      <p:ext uri="{BB962C8B-B14F-4D97-AF65-F5344CB8AC3E}">
        <p14:creationId xmlns:p14="http://schemas.microsoft.com/office/powerpoint/2010/main" val="4031669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_ONLY">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73152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marL="0" indent="0">
              <a:buNone/>
            </a:pPr>
            <a:r>
              <a:rPr lang="en-US" sz="1000" dirty="0">
                <a:solidFill>
                  <a:schemeClr val="accent5"/>
                </a:solidFill>
              </a:rPr>
              <a:t>SIMPLE Course · In the News</a:t>
            </a:r>
            <a:endParaRPr lang="en-US" sz="1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22077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ark Title">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584960"/>
            <a:ext cx="10728960" cy="1828800"/>
          </a:xfrm>
          <a:prstGeom prst="rect">
            <a:avLst/>
          </a:prstGeom>
          <a:noFill/>
          <a:ln/>
        </p:spPr>
        <p:txBody>
          <a:bodyPr wrap="square" rtlCol="0"/>
          <a:lstStyle>
            <a:lvl1pPr marL="0" indent="0" algn="l">
              <a:buNone/>
              <a:defRPr lang="en-US" sz="5067" b="1" dirty="0">
                <a:solidFill>
                  <a:schemeClr val="bg1"/>
                </a:solidFill>
                <a:latin typeface="Cambria" pitchFamily="34" charset="0"/>
                <a:ea typeface="Cambria" pitchFamily="34" charset="-122"/>
                <a:cs typeface="Cambria" pitchFamily="34" charset="-120"/>
              </a:defRPr>
            </a:lvl1pPr>
          </a:lstStyle>
          <a:p>
            <a:pPr marL="0" indent="0" algn="l">
              <a:buNone/>
            </a:pPr>
            <a:endParaRPr lang="en-US" sz="5067" dirty="0"/>
          </a:p>
        </p:txBody>
      </p:sp>
      <p:sp>
        <p:nvSpPr>
          <p:cNvPr id="3" name="Text 0"/>
          <p:cNvSpPr>
            <a:spLocks noGrp="1"/>
          </p:cNvSpPr>
          <p:nvPr>
            <p:ph type="body" idx="101" hasCustomPrompt="1"/>
          </p:nvPr>
        </p:nvSpPr>
        <p:spPr>
          <a:xfrm>
            <a:off x="731520" y="3596640"/>
            <a:ext cx="10728960" cy="1097280"/>
          </a:xfrm>
          <a:prstGeom prst="rect">
            <a:avLst/>
          </a:prstGeom>
          <a:noFill/>
          <a:ln/>
        </p:spPr>
        <p:txBody>
          <a:bodyPr wrap="square" rtlCol="0"/>
          <a:lstStyle>
            <a:lvl1pPr marL="0" indent="0">
              <a:buNone/>
              <a:defRPr lang="en-US" sz="2400" dirty="0">
                <a:solidFill>
                  <a:schemeClr val="accent6"/>
                </a:solidFill>
              </a:defRPr>
            </a:lvl1pPr>
          </a:lstStyle>
          <a:p>
            <a:pPr marL="0" indent="0">
              <a:buNone/>
            </a:pPr>
            <a:endParaRPr lang="en-US" sz="2400" dirty="0"/>
          </a:p>
        </p:txBody>
      </p:sp>
    </p:spTree>
    <p:extLst>
      <p:ext uri="{BB962C8B-B14F-4D97-AF65-F5344CB8AC3E}">
        <p14:creationId xmlns:p14="http://schemas.microsoft.com/office/powerpoint/2010/main" val="1655884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75360"/>
          </a:xfrm>
          <a:prstGeom prst="rect">
            <a:avLst/>
          </a:prstGeom>
          <a:noFill/>
          <a:ln/>
        </p:spPr>
        <p:txBody>
          <a:bodyPr wrap="square" rtlCol="0"/>
          <a:lstStyle>
            <a:lvl1pPr marL="0" indent="0">
              <a:buNone/>
              <a:defRPr lang="en-US" sz="4000" b="1" dirty="0">
                <a:solidFill>
                  <a:schemeClr val="tx2"/>
                </a:solidFill>
                <a:latin typeface="Cambria" pitchFamily="34" charset="0"/>
                <a:ea typeface="Cambria" pitchFamily="34" charset="-122"/>
                <a:cs typeface="Cambria" pitchFamily="34" charset="-120"/>
              </a:defRPr>
            </a:lvl1pPr>
          </a:lstStyle>
          <a:p>
            <a:pPr marL="0" indent="0">
              <a:buNone/>
            </a:pPr>
            <a:endParaRPr lang="en-US" sz="4000" dirty="0"/>
          </a:p>
        </p:txBody>
      </p:sp>
      <p:sp>
        <p:nvSpPr>
          <p:cNvPr id="25" name="Slide Number Placeholder 0"/>
          <p:cNvSpPr>
            <a:spLocks noGrp="1"/>
          </p:cNvSpPr>
          <p:nvPr>
            <p:ph type="sldNum" sz="quarter" idx="4294967295"/>
          </p:nvPr>
        </p:nvSpPr>
        <p:spPr>
          <a:xfrm>
            <a:off x="11216640" y="6339840"/>
            <a:ext cx="609600" cy="365760"/>
          </a:xfrm>
          <a:prstGeom prst="rect">
            <a:avLst/>
          </a:prstGeom>
          <a:extLst>
            <a:ext uri="{C572A759-6A51-4108-AA02-DFA0A04FC94B}">
              <ma14:wrappingTextBoxFlag xmlns:ma14="http://schemas.microsoft.com/office/mac/drawingml/2011/main" xmlns="" val="0"/>
            </a:ext>
          </a:extLst>
        </p:spPr>
        <p:txBody>
          <a:bodyPr/>
          <a:lstStyle>
            <a:lvl1pPr>
              <a:defRPr sz="1333">
                <a:solidFill>
                  <a:schemeClr val="accent5"/>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37986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334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47BBB3CF-54B4-4F0F-83C1-4BBF0274C323}" type="datetime1">
              <a:rPr lang="en-CA" smtClean="0"/>
              <a:t>2026-11-04</a:t>
            </a:fld>
            <a:endParaRPr lang="en-C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C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625A5D2-04DB-4EAB-A2FF-21E756E6E7CC}" type="slidenum">
              <a:rPr lang="en-CA" smtClean="0"/>
              <a:t>‹#›</a:t>
            </a:fld>
            <a:endParaRPr lang="en-CA"/>
          </a:p>
        </p:txBody>
      </p:sp>
    </p:spTree>
    <p:extLst>
      <p:ext uri="{BB962C8B-B14F-4D97-AF65-F5344CB8AC3E}">
        <p14:creationId xmlns:p14="http://schemas.microsoft.com/office/powerpoint/2010/main" val="25110944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1" r:id="rId12"/>
    <p:sldLayoutId id="2147483673" r:id="rId13"/>
    <p:sldLayoutId id="2147483674" r:id="rId14"/>
    <p:sldLayoutId id="2147483675" r:id="rId15"/>
    <p:sldLayoutId id="2147483676" r:id="rId16"/>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mailto:itssimple2021@gmail.com"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cid:744785584589799375829036"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cid:744785584589799375829036"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cid:51445438600304750688904" TargetMode="External"/><Relationship Id="rId5" Type="http://schemas.openxmlformats.org/officeDocument/2006/relationships/image" Target="../media/image2.jpeg"/><Relationship Id="rId4" Type="http://schemas.openxmlformats.org/officeDocument/2006/relationships/image" Target="../media/image37.jpeg"/></Relationships>
</file>

<file path=ppt/slides/_rels/slide56.xml.rels><?xml version="1.0" encoding="UTF-8" standalone="yes"?>
<Relationships xmlns="http://schemas.openxmlformats.org/package/2006/relationships"><Relationship Id="rId3" Type="http://schemas.openxmlformats.org/officeDocument/2006/relationships/image" Target="cid:744785584589799375829036"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package" Target="../embeddings/Microsoft_PowerPoint_Presentation.pptx"/><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cid:744785584589799375829036"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cid:57875584803303866583856"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cid:455625438458144103886886"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cid:744785584589799375829036"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cid:744785584589799375829036"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cid:51445438600304750688904"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8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0.png"/><Relationship Id="rId4" Type="http://schemas.openxmlformats.org/officeDocument/2006/relationships/image" Target="../media/image59.jpg"/></Relationships>
</file>

<file path=ppt/slides/_rels/slide9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0.png"/><Relationship Id="rId4" Type="http://schemas.openxmlformats.org/officeDocument/2006/relationships/image" Target="../media/image61.jpg"/></Relationships>
</file>

<file path=ppt/slides/_rels/slide9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10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2.xml"/><Relationship Id="rId1" Type="http://schemas.openxmlformats.org/officeDocument/2006/relationships/video" Target="https://www.youtube.com/embed/G1bxxiiXc48?feature=oembed"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1.xml"/><Relationship Id="rId1" Type="http://schemas.openxmlformats.org/officeDocument/2006/relationships/video" Target="https://www.youtube.com/embed/m08B7hGtRxk?feature=oembed"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video" Target="https://www.youtube.com/embed/bkogwxzjwfI?feature=oembed"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2.xml"/><Relationship Id="rId1" Type="http://schemas.openxmlformats.org/officeDocument/2006/relationships/video" Target="https://www.youtube.com/embed/IaSpas9hWNQ?feature=oembed"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2.xml"/><Relationship Id="rId1" Type="http://schemas.openxmlformats.org/officeDocument/2006/relationships/video" Target="https://www.youtube.com/embed/zNRlGO_V-VQ?feature=oembed"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2.xml"/><Relationship Id="rId1" Type="http://schemas.openxmlformats.org/officeDocument/2006/relationships/video" Target="https://www.youtube.com/embed/pPBxNLpOLNU?feature=oembed"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2.xml"/><Relationship Id="rId1" Type="http://schemas.openxmlformats.org/officeDocument/2006/relationships/video" Target="https://www.youtube.com/embed/ssss7V1_eyA?feature=oembed"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Layout" Target="../slideLayouts/slideLayout7.xml"/><Relationship Id="rId1" Type="http://schemas.openxmlformats.org/officeDocument/2006/relationships/video" Target="https://www.youtube.com/embed/dEzbdLn2bJc?feature=oembed"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slideLayout" Target="../slideLayouts/slideLayout2.xml"/><Relationship Id="rId1" Type="http://schemas.openxmlformats.org/officeDocument/2006/relationships/video" Target="https://www.youtube.com/embed/S_8e-6ZHKLs?feature=oembed" TargetMode="External"/></Relationships>
</file>

<file path=ppt/slides/_rels/slide12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A5D9E-FA5F-020A-3E42-14CE832BC8E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BDB1B49-D0BE-4DF5-E6AA-0EF54EB4C13C}"/>
              </a:ext>
            </a:extLst>
          </p:cNvPr>
          <p:cNvSpPr>
            <a:spLocks noGrp="1"/>
          </p:cNvSpPr>
          <p:nvPr>
            <p:ph type="sldNum" sz="quarter" idx="12"/>
          </p:nvPr>
        </p:nvSpPr>
        <p:spPr/>
        <p:txBody>
          <a:bodyPr/>
          <a:lstStyle/>
          <a:p>
            <a:fld id="{A625A5D2-04DB-4EAB-A2FF-21E756E6E7CC}" type="slidenum">
              <a:rPr lang="en-CA" smtClean="0"/>
              <a:t>1</a:t>
            </a:fld>
            <a:endParaRPr lang="en-CA"/>
          </a:p>
        </p:txBody>
      </p:sp>
      <p:pic>
        <p:nvPicPr>
          <p:cNvPr id="2" name="Picture 1">
            <a:extLst>
              <a:ext uri="{FF2B5EF4-FFF2-40B4-BE49-F238E27FC236}">
                <a16:creationId xmlns:a16="http://schemas.microsoft.com/office/drawing/2014/main" id="{1BE47CD0-83D2-1ABE-B1D5-551FDE0DECFC}"/>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915390" y="1345119"/>
            <a:ext cx="10586507" cy="3467081"/>
          </a:xfrm>
          <a:prstGeom prst="rect">
            <a:avLst/>
          </a:prstGeom>
          <a:noFill/>
        </p:spPr>
      </p:pic>
    </p:spTree>
    <p:extLst>
      <p:ext uri="{BB962C8B-B14F-4D97-AF65-F5344CB8AC3E}">
        <p14:creationId xmlns:p14="http://schemas.microsoft.com/office/powerpoint/2010/main" val="302016297"/>
      </p:ext>
    </p:extLst>
  </p:cSld>
  <p:clrMapOvr>
    <a:masterClrMapping/>
  </p:clrMapOvr>
  <mc:AlternateContent xmlns:mc="http://schemas.openxmlformats.org/markup-compatibility/2006" xmlns:p14="http://schemas.microsoft.com/office/powerpoint/2010/main">
    <mc:Choice Requires="p14">
      <p:transition spd="slow" p14:dur="2000" advTm="6407"/>
    </mc:Choice>
    <mc:Fallback xmlns="">
      <p:transition spd="slow" advTm="64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094CF-934E-1E5C-BB1D-05CD1FA5845B}"/>
              </a:ext>
            </a:extLst>
          </p:cNvPr>
          <p:cNvSpPr>
            <a:spLocks noGrp="1"/>
          </p:cNvSpPr>
          <p:nvPr>
            <p:ph type="sldNum" sz="quarter" idx="12"/>
          </p:nvPr>
        </p:nvSpPr>
        <p:spPr>
          <a:xfrm>
            <a:off x="10036050" y="6057729"/>
            <a:ext cx="1158423" cy="365125"/>
          </a:xfrm>
        </p:spPr>
        <p:txBody>
          <a:bodyPr/>
          <a:lstStyle/>
          <a:p>
            <a:fld id="{5B621ED0-B45F-441E-93E9-023E2B55C8A5}" type="slidenum">
              <a:rPr lang="en-CA" sz="3200" smtClean="0"/>
              <a:t>2</a:t>
            </a:fld>
            <a:r>
              <a:rPr lang="en-CA" sz="3200" dirty="0"/>
              <a:t>/108</a:t>
            </a:r>
          </a:p>
        </p:txBody>
      </p:sp>
      <p:sp>
        <p:nvSpPr>
          <p:cNvPr id="4" name="TextBox 3">
            <a:extLst>
              <a:ext uri="{FF2B5EF4-FFF2-40B4-BE49-F238E27FC236}">
                <a16:creationId xmlns:a16="http://schemas.microsoft.com/office/drawing/2014/main" id="{B24E18E2-E0CE-5D69-2257-09DFF21C443F}"/>
              </a:ext>
            </a:extLst>
          </p:cNvPr>
          <p:cNvSpPr txBox="1"/>
          <p:nvPr/>
        </p:nvSpPr>
        <p:spPr>
          <a:xfrm>
            <a:off x="2448231" y="1084561"/>
            <a:ext cx="8052619" cy="800219"/>
          </a:xfrm>
          <a:prstGeom prst="rect">
            <a:avLst/>
          </a:prstGeom>
          <a:noFill/>
        </p:spPr>
        <p:txBody>
          <a:bodyPr wrap="square">
            <a:spAutoFit/>
          </a:bodyPr>
          <a:lstStyle/>
          <a:p>
            <a:r>
              <a:rPr lang="en-US" sz="4600" b="1" cap="all" dirty="0">
                <a:solidFill>
                  <a:schemeClr val="bg1"/>
                </a:solidFill>
                <a:cs typeface="Arial" panose="020B0604020202020204" pitchFamily="34" charset="0"/>
              </a:rPr>
              <a:t>PLEASE  START  RECORDING</a:t>
            </a:r>
            <a:endParaRPr lang="en-CA" dirty="0"/>
          </a:p>
        </p:txBody>
      </p:sp>
      <p:sp>
        <p:nvSpPr>
          <p:cNvPr id="5" name="Star: 5 Points 4">
            <a:extLst>
              <a:ext uri="{FF2B5EF4-FFF2-40B4-BE49-F238E27FC236}">
                <a16:creationId xmlns:a16="http://schemas.microsoft.com/office/drawing/2014/main" id="{94880B8C-EF02-D9BC-DC42-D42A46FC8442}"/>
              </a:ext>
            </a:extLst>
          </p:cNvPr>
          <p:cNvSpPr/>
          <p:nvPr/>
        </p:nvSpPr>
        <p:spPr>
          <a:xfrm>
            <a:off x="9921638" y="5257510"/>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924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733AF-E71A-4333-B751-32EC77A0B7E4}"/>
              </a:ext>
            </a:extLst>
          </p:cNvPr>
          <p:cNvSpPr>
            <a:spLocks noGrp="1"/>
          </p:cNvSpPr>
          <p:nvPr>
            <p:ph type="ctrTitle" idx="4294967295"/>
          </p:nvPr>
        </p:nvSpPr>
        <p:spPr>
          <a:xfrm>
            <a:off x="1139019" y="-112026"/>
            <a:ext cx="9913961" cy="1595438"/>
          </a:xfrm>
        </p:spPr>
        <p:txBody>
          <a:bodyPr>
            <a:normAutofit/>
          </a:bodyPr>
          <a:lstStyle/>
          <a:p>
            <a:pPr algn="ctr"/>
            <a:r>
              <a:rPr lang="en-CA" sz="4800" dirty="0">
                <a:solidFill>
                  <a:schemeClr val="bg1"/>
                </a:solidFill>
                <a:latin typeface="Arial" panose="020B0604020202020204" pitchFamily="34" charset="0"/>
                <a:cs typeface="Arial" panose="020B0604020202020204" pitchFamily="34" charset="0"/>
              </a:rPr>
              <a:t>Welcome to simple week 5  </a:t>
            </a:r>
          </a:p>
        </p:txBody>
      </p:sp>
      <p:sp>
        <p:nvSpPr>
          <p:cNvPr id="3" name="Subtitle 2">
            <a:extLst>
              <a:ext uri="{FF2B5EF4-FFF2-40B4-BE49-F238E27FC236}">
                <a16:creationId xmlns:a16="http://schemas.microsoft.com/office/drawing/2014/main" id="{EA5DBA0C-D4EE-4768-8A24-A96121C59760}"/>
              </a:ext>
            </a:extLst>
          </p:cNvPr>
          <p:cNvSpPr>
            <a:spLocks noGrp="1"/>
          </p:cNvSpPr>
          <p:nvPr>
            <p:ph type="subTitle" idx="4294967295"/>
          </p:nvPr>
        </p:nvSpPr>
        <p:spPr>
          <a:xfrm>
            <a:off x="-146303" y="4812200"/>
            <a:ext cx="12947904" cy="665163"/>
          </a:xfrm>
        </p:spPr>
        <p:txBody>
          <a:bodyPr>
            <a:noAutofit/>
          </a:bodyPr>
          <a:lstStyle/>
          <a:p>
            <a:pPr marL="0" indent="0" algn="ctr">
              <a:lnSpc>
                <a:spcPct val="90000"/>
              </a:lnSpc>
              <a:buNone/>
            </a:pPr>
            <a:r>
              <a:rPr lang="en-CA" sz="3200" dirty="0">
                <a:solidFill>
                  <a:schemeClr val="bg1"/>
                </a:solidFill>
                <a:latin typeface="Arial" panose="020B0604020202020204" pitchFamily="34" charset="0"/>
                <a:cs typeface="Arial" panose="020B0604020202020204" pitchFamily="34" charset="0"/>
              </a:rPr>
              <a:t>Our first practice: Crisis plans</a:t>
            </a:r>
          </a:p>
          <a:p>
            <a:pPr marL="0" indent="0" algn="ctr">
              <a:buNone/>
            </a:pPr>
            <a:r>
              <a:rPr lang="en-CA" sz="3200" dirty="0">
                <a:solidFill>
                  <a:schemeClr val="bg1"/>
                </a:solidFill>
                <a:latin typeface="Arial" panose="020B0604020202020204" pitchFamily="34" charset="0"/>
                <a:cs typeface="Arial" panose="020B0604020202020204" pitchFamily="34" charset="0"/>
              </a:rPr>
              <a:t>Introducing the second simple tool: holes (or targets) diary cards</a:t>
            </a:r>
          </a:p>
          <a:p>
            <a:pPr marL="0" indent="0" algn="ctr">
              <a:buNone/>
            </a:pPr>
            <a:r>
              <a:rPr lang="en-CA" sz="3200" dirty="0">
                <a:solidFill>
                  <a:schemeClr val="bg1"/>
                </a:solidFill>
                <a:latin typeface="Arial" panose="020B0604020202020204" pitchFamily="34" charset="0"/>
                <a:cs typeface="Arial" panose="020B0604020202020204" pitchFamily="34" charset="0"/>
              </a:rPr>
              <a:t>Distress tolerance skills part III </a:t>
            </a:r>
          </a:p>
          <a:p>
            <a:pPr marL="0" indent="0" algn="ctr">
              <a:lnSpc>
                <a:spcPct val="90000"/>
              </a:lnSpc>
              <a:buNone/>
            </a:pPr>
            <a:endParaRPr lang="en-CA" sz="3600" dirty="0">
              <a:solidFill>
                <a:schemeClr val="bg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D33E9FEC-7AD6-26C8-CA8D-EA66BC8B6389}"/>
              </a:ext>
            </a:extLst>
          </p:cNvPr>
          <p:cNvSpPr>
            <a:spLocks noGrp="1"/>
          </p:cNvSpPr>
          <p:nvPr>
            <p:ph type="sldNum" sz="quarter" idx="12"/>
          </p:nvPr>
        </p:nvSpPr>
        <p:spPr/>
        <p:txBody>
          <a:bodyPr/>
          <a:lstStyle/>
          <a:p>
            <a:fld id="{A625A5D2-04DB-4EAB-A2FF-21E756E6E7CC}" type="slidenum">
              <a:rPr lang="en-CA" smtClean="0"/>
              <a:t>3</a:t>
            </a:fld>
            <a:endParaRPr lang="en-CA"/>
          </a:p>
        </p:txBody>
      </p:sp>
      <p:pic>
        <p:nvPicPr>
          <p:cNvPr id="7" name="Picture 6">
            <a:extLst>
              <a:ext uri="{FF2B5EF4-FFF2-40B4-BE49-F238E27FC236}">
                <a16:creationId xmlns:a16="http://schemas.microsoft.com/office/drawing/2014/main" id="{F89B511B-3DEC-85FE-D6CE-9BDD8EB589AB}"/>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915390" y="1345119"/>
            <a:ext cx="10586507" cy="3467081"/>
          </a:xfrm>
          <a:prstGeom prst="rect">
            <a:avLst/>
          </a:prstGeom>
          <a:noFill/>
        </p:spPr>
      </p:pic>
    </p:spTree>
    <p:extLst>
      <p:ext uri="{BB962C8B-B14F-4D97-AF65-F5344CB8AC3E}">
        <p14:creationId xmlns:p14="http://schemas.microsoft.com/office/powerpoint/2010/main" val="2201346774"/>
      </p:ext>
    </p:extLst>
  </p:cSld>
  <p:clrMapOvr>
    <a:masterClrMapping/>
  </p:clrMapOvr>
  <mc:AlternateContent xmlns:mc="http://schemas.openxmlformats.org/markup-compatibility/2006" xmlns:p14="http://schemas.microsoft.com/office/powerpoint/2010/main">
    <mc:Choice Requires="p14">
      <p:transition spd="slow" p14:dur="2000" advTm="6407"/>
    </mc:Choice>
    <mc:Fallback xmlns="">
      <p:transition spd="slow" advTm="64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4</a:t>
            </a:fld>
            <a:endParaRPr lang="en-US"/>
          </a:p>
        </p:txBody>
      </p:sp>
      <p:sp>
        <p:nvSpPr>
          <p:cNvPr id="2" name="Text 0"/>
          <p:cNvSpPr>
            <a:spLocks noGrp="1"/>
          </p:cNvSpPr>
          <p:nvPr>
            <p:ph type="body" idx="4294967295" hasCustomPrompt="1"/>
          </p:nvPr>
        </p:nvSpPr>
        <p:spPr>
          <a:xfrm>
            <a:off x="168461" y="242502"/>
            <a:ext cx="8229600" cy="365125"/>
          </a:xfrm>
          <a:prstGeom prst="rect">
            <a:avLst/>
          </a:prstGeom>
          <a:noFill/>
          <a:ln/>
        </p:spPr>
        <p:txBody>
          <a:bodyPr wrap="square" lIns="0" tIns="0" rIns="0" bIns="0" rtlCol="0"/>
          <a:lstStyle/>
          <a:p>
            <a:pPr marL="0" indent="0">
              <a:buNone/>
            </a:pPr>
            <a:r>
              <a:rPr lang="en-US" sz="1400" b="1" kern="0" spc="200" dirty="0">
                <a:solidFill>
                  <a:srgbClr val="FFC000"/>
                </a:solidFill>
              </a:rPr>
              <a:t>SESSION 5  ·  INTRODUCTION</a:t>
            </a:r>
            <a:endParaRPr lang="en-US" sz="1400" dirty="0"/>
          </a:p>
        </p:txBody>
      </p:sp>
      <p:sp>
        <p:nvSpPr>
          <p:cNvPr id="3" name="Text 0"/>
          <p:cNvSpPr>
            <a:spLocks noGrp="1"/>
          </p:cNvSpPr>
          <p:nvPr>
            <p:ph type="title" idx="4294967295" hasCustomPrompt="1"/>
          </p:nvPr>
        </p:nvSpPr>
        <p:spPr>
          <a:xfrm>
            <a:off x="2918298" y="539523"/>
            <a:ext cx="11063288" cy="776287"/>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Welcome to Session 5</a:t>
            </a:r>
            <a:endParaRPr lang="en-US" sz="3600" dirty="0"/>
          </a:p>
        </p:txBody>
      </p:sp>
      <p:sp>
        <p:nvSpPr>
          <p:cNvPr id="4" name="Text 2"/>
          <p:cNvSpPr txBox="1"/>
          <p:nvPr/>
        </p:nvSpPr>
        <p:spPr>
          <a:xfrm>
            <a:off x="214008" y="1074897"/>
            <a:ext cx="7321685" cy="1371600"/>
          </a:xfrm>
          <a:prstGeom prst="rect">
            <a:avLst/>
          </a:prstGeom>
          <a:noFill/>
          <a:ln/>
        </p:spPr>
        <p:txBody>
          <a:bodyPr wrap="square" lIns="0" tIns="0" rIns="0" bIns="0" rtlCol="0" anchor="t"/>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Over the last few weeks we’ve discussed</a:t>
            </a:r>
            <a:r>
              <a:rPr lang="en-US" sz="1800" dirty="0">
                <a:solidFill>
                  <a:schemeClr val="bg1"/>
                </a:solidFill>
                <a:latin typeface="Arial" panose="020B0604020202020204" pitchFamily="34" charset="0"/>
                <a:cs typeface="Arial" panose="020B0604020202020204" pitchFamily="34" charset="0"/>
              </a:rPr>
              <a:t> our first tool, crisis plans. Today we put </a:t>
            </a:r>
            <a:r>
              <a:rPr lang="en-US" dirty="0">
                <a:solidFill>
                  <a:schemeClr val="bg1"/>
                </a:solidFill>
                <a:latin typeface="Arial" panose="020B0604020202020204" pitchFamily="34" charset="0"/>
                <a:cs typeface="Arial" panose="020B0604020202020204" pitchFamily="34" charset="0"/>
              </a:rPr>
              <a:t>crisis plans</a:t>
            </a:r>
            <a:r>
              <a:rPr lang="en-US" sz="1800" dirty="0">
                <a:solidFill>
                  <a:schemeClr val="bg1"/>
                </a:solidFill>
                <a:latin typeface="Arial" panose="020B0604020202020204" pitchFamily="34" charset="0"/>
                <a:cs typeface="Arial" panose="020B0604020202020204" pitchFamily="34" charset="0"/>
              </a:rPr>
              <a:t> into practice in an example working with Chris. </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We then </a:t>
            </a:r>
            <a:r>
              <a:rPr lang="en-US" dirty="0">
                <a:solidFill>
                  <a:schemeClr val="bg1"/>
                </a:solidFill>
                <a:latin typeface="Arial" panose="020B0604020202020204" pitchFamily="34" charset="0"/>
                <a:cs typeface="Arial" panose="020B0604020202020204" pitchFamily="34" charset="0"/>
              </a:rPr>
              <a:t>introduce</a:t>
            </a:r>
            <a:r>
              <a:rPr lang="en-US" sz="1800" dirty="0">
                <a:solidFill>
                  <a:schemeClr val="bg1"/>
                </a:solidFill>
                <a:latin typeface="Arial" panose="020B0604020202020204" pitchFamily="34" charset="0"/>
                <a:cs typeface="Arial" panose="020B0604020202020204" pitchFamily="34" charset="0"/>
              </a:rPr>
              <a:t> the second SIMPLE tool, the holes or targets for change diary cards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 the last part of today’s session, we’ll</a:t>
            </a:r>
            <a:r>
              <a:rPr lang="en-US" sz="1800"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discuss</a:t>
            </a:r>
            <a:r>
              <a:rPr lang="en-US" sz="1800" dirty="0">
                <a:solidFill>
                  <a:schemeClr val="bg1"/>
                </a:solidFill>
                <a:latin typeface="Arial" panose="020B0604020202020204" pitchFamily="34" charset="0"/>
                <a:cs typeface="Arial" panose="020B0604020202020204" pitchFamily="34" charset="0"/>
              </a:rPr>
              <a:t> five more DBT skills that can help to bring ourselves back into the window of tolerance.</a:t>
            </a:r>
          </a:p>
        </p:txBody>
      </p:sp>
      <p:sp>
        <p:nvSpPr>
          <p:cNvPr id="5" name="card"/>
          <p:cNvSpPr/>
          <p:nvPr/>
        </p:nvSpPr>
        <p:spPr>
          <a:xfrm>
            <a:off x="548640" y="3154680"/>
            <a:ext cx="658368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6" name="Shape 4"/>
          <p:cNvSpPr/>
          <p:nvPr/>
        </p:nvSpPr>
        <p:spPr>
          <a:xfrm>
            <a:off x="731520" y="3310128"/>
            <a:ext cx="566928" cy="566928"/>
          </a:xfrm>
          <a:prstGeom prst="ellipse">
            <a:avLst/>
          </a:prstGeom>
          <a:solidFill>
            <a:srgbClr val="FFC000"/>
          </a:solidFill>
          <a:ln w="12700">
            <a:solidFill>
              <a:srgbClr val="FFC000"/>
            </a:solidFill>
            <a:prstDash val="solid"/>
          </a:ln>
        </p:spPr>
        <p:txBody>
          <a:bodyPr/>
          <a:lstStyle/>
          <a:p>
            <a:endParaRPr lang="en-CA"/>
          </a:p>
        </p:txBody>
      </p:sp>
      <p:sp>
        <p:nvSpPr>
          <p:cNvPr id="7" name="Text 5"/>
          <p:cNvSpPr txBox="1"/>
          <p:nvPr/>
        </p:nvSpPr>
        <p:spPr>
          <a:xfrm>
            <a:off x="731520" y="3310128"/>
            <a:ext cx="566928" cy="566928"/>
          </a:xfrm>
          <a:prstGeom prst="rect">
            <a:avLst/>
          </a:prstGeom>
          <a:noFill/>
          <a:ln/>
        </p:spPr>
        <p:txBody>
          <a:bodyPr wrap="square" lIns="0" tIns="0" rIns="0" bIns="0" rtlCol="0" anchor="ctr"/>
          <a:lstStyle/>
          <a:p>
            <a:pPr marL="0" indent="0" algn="ctr">
              <a:buNone/>
            </a:pPr>
            <a:r>
              <a:rPr lang="en-US" sz="2000" b="1" dirty="0">
                <a:solidFill>
                  <a:srgbClr val="1F2A44"/>
                </a:solidFill>
                <a:latin typeface="Corbel" pitchFamily="34" charset="0"/>
                <a:ea typeface="Corbel" pitchFamily="34" charset="-122"/>
                <a:cs typeface="Corbel" pitchFamily="34" charset="-120"/>
              </a:rPr>
              <a:t>1</a:t>
            </a:r>
            <a:endParaRPr lang="en-US" sz="2000" dirty="0"/>
          </a:p>
        </p:txBody>
      </p:sp>
      <p:sp>
        <p:nvSpPr>
          <p:cNvPr id="8" name="Text 6"/>
          <p:cNvSpPr txBox="1"/>
          <p:nvPr/>
        </p:nvSpPr>
        <p:spPr>
          <a:xfrm>
            <a:off x="1508760" y="3227832"/>
            <a:ext cx="5486400" cy="731520"/>
          </a:xfrm>
          <a:prstGeom prst="rect">
            <a:avLst/>
          </a:prstGeom>
          <a:noFill/>
          <a:ln/>
        </p:spPr>
        <p:txBody>
          <a:bodyPr wrap="square" lIns="0" tIns="0" rIns="0" bIns="0" rtlCol="0" anchor="ctr"/>
          <a:lstStyle/>
          <a:p>
            <a:pPr marL="0" indent="0">
              <a:buNone/>
            </a:pPr>
            <a:r>
              <a:rPr lang="en-US" sz="1700" b="1" dirty="0">
                <a:solidFill>
                  <a:srgbClr val="0A5C8A"/>
                </a:solidFill>
              </a:rPr>
              <a:t>Practice</a:t>
            </a:r>
            <a:endParaRPr lang="en-US" sz="1700" dirty="0"/>
          </a:p>
          <a:p>
            <a:pPr marL="0" indent="0">
              <a:buNone/>
            </a:pPr>
            <a:r>
              <a:rPr lang="en-US" sz="1400" dirty="0">
                <a:solidFill>
                  <a:srgbClr val="1F2A44"/>
                </a:solidFill>
              </a:rPr>
              <a:t>Preparing a crisis plan with Chris</a:t>
            </a:r>
            <a:endParaRPr lang="en-US" sz="1700" dirty="0"/>
          </a:p>
        </p:txBody>
      </p:sp>
      <p:sp>
        <p:nvSpPr>
          <p:cNvPr id="9" name="card"/>
          <p:cNvSpPr/>
          <p:nvPr/>
        </p:nvSpPr>
        <p:spPr>
          <a:xfrm>
            <a:off x="548640" y="4178808"/>
            <a:ext cx="658368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Shape 8"/>
          <p:cNvSpPr/>
          <p:nvPr/>
        </p:nvSpPr>
        <p:spPr>
          <a:xfrm>
            <a:off x="731520" y="4334256"/>
            <a:ext cx="566928" cy="566928"/>
          </a:xfrm>
          <a:prstGeom prst="ellipse">
            <a:avLst/>
          </a:prstGeom>
          <a:solidFill>
            <a:srgbClr val="FFC000"/>
          </a:solidFill>
          <a:ln w="12700">
            <a:solidFill>
              <a:srgbClr val="FFC000"/>
            </a:solidFill>
            <a:prstDash val="solid"/>
          </a:ln>
        </p:spPr>
        <p:txBody>
          <a:bodyPr/>
          <a:lstStyle/>
          <a:p>
            <a:endParaRPr lang="en-CA"/>
          </a:p>
        </p:txBody>
      </p:sp>
      <p:sp>
        <p:nvSpPr>
          <p:cNvPr id="11" name="Text 9"/>
          <p:cNvSpPr txBox="1"/>
          <p:nvPr/>
        </p:nvSpPr>
        <p:spPr>
          <a:xfrm>
            <a:off x="731520" y="4334256"/>
            <a:ext cx="566928" cy="566928"/>
          </a:xfrm>
          <a:prstGeom prst="rect">
            <a:avLst/>
          </a:prstGeom>
          <a:noFill/>
          <a:ln/>
        </p:spPr>
        <p:txBody>
          <a:bodyPr wrap="square" lIns="0" tIns="0" rIns="0" bIns="0" rtlCol="0" anchor="ctr"/>
          <a:lstStyle/>
          <a:p>
            <a:pPr marL="0" indent="0" algn="ctr">
              <a:buNone/>
            </a:pPr>
            <a:r>
              <a:rPr lang="en-US" sz="2000" b="1" dirty="0">
                <a:solidFill>
                  <a:srgbClr val="1F2A44"/>
                </a:solidFill>
                <a:latin typeface="Corbel" pitchFamily="34" charset="0"/>
                <a:ea typeface="Corbel" pitchFamily="34" charset="-122"/>
                <a:cs typeface="Corbel" pitchFamily="34" charset="-120"/>
              </a:rPr>
              <a:t>2</a:t>
            </a:r>
            <a:endParaRPr lang="en-US" sz="2000" dirty="0"/>
          </a:p>
        </p:txBody>
      </p:sp>
      <p:sp>
        <p:nvSpPr>
          <p:cNvPr id="12" name="Text 10"/>
          <p:cNvSpPr txBox="1"/>
          <p:nvPr/>
        </p:nvSpPr>
        <p:spPr>
          <a:xfrm>
            <a:off x="1508760" y="4251960"/>
            <a:ext cx="5486400" cy="731520"/>
          </a:xfrm>
          <a:prstGeom prst="rect">
            <a:avLst/>
          </a:prstGeom>
          <a:noFill/>
          <a:ln/>
        </p:spPr>
        <p:txBody>
          <a:bodyPr wrap="square" lIns="0" tIns="0" rIns="0" bIns="0" rtlCol="0" anchor="ctr"/>
          <a:lstStyle/>
          <a:p>
            <a:pPr marL="0" indent="0">
              <a:buNone/>
            </a:pPr>
            <a:r>
              <a:rPr lang="en-US" sz="1700" b="1" dirty="0">
                <a:solidFill>
                  <a:srgbClr val="0A5C8A"/>
                </a:solidFill>
              </a:rPr>
              <a:t>The second SIMPLE tool</a:t>
            </a:r>
            <a:endParaRPr lang="en-US" sz="1700" dirty="0"/>
          </a:p>
          <a:p>
            <a:pPr marL="0" indent="0">
              <a:buNone/>
            </a:pPr>
            <a:r>
              <a:rPr lang="en-US" sz="1400" dirty="0">
                <a:solidFill>
                  <a:srgbClr val="1F2A44"/>
                </a:solidFill>
              </a:rPr>
              <a:t>Holes or targets for change diary cards (SIMPLE manual, session 5)</a:t>
            </a:r>
            <a:endParaRPr lang="en-US" sz="1700" dirty="0"/>
          </a:p>
        </p:txBody>
      </p:sp>
      <p:sp>
        <p:nvSpPr>
          <p:cNvPr id="13" name="card"/>
          <p:cNvSpPr/>
          <p:nvPr/>
        </p:nvSpPr>
        <p:spPr>
          <a:xfrm>
            <a:off x="548640" y="5202936"/>
            <a:ext cx="658368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4" name="Shape 12"/>
          <p:cNvSpPr/>
          <p:nvPr/>
        </p:nvSpPr>
        <p:spPr>
          <a:xfrm>
            <a:off x="731520" y="5358384"/>
            <a:ext cx="566928" cy="566928"/>
          </a:xfrm>
          <a:prstGeom prst="ellipse">
            <a:avLst/>
          </a:prstGeom>
          <a:solidFill>
            <a:srgbClr val="FFC000"/>
          </a:solidFill>
          <a:ln w="12700">
            <a:solidFill>
              <a:srgbClr val="FFC000"/>
            </a:solidFill>
            <a:prstDash val="solid"/>
          </a:ln>
        </p:spPr>
        <p:txBody>
          <a:bodyPr/>
          <a:lstStyle/>
          <a:p>
            <a:endParaRPr lang="en-CA"/>
          </a:p>
        </p:txBody>
      </p:sp>
      <p:sp>
        <p:nvSpPr>
          <p:cNvPr id="15" name="Text 13"/>
          <p:cNvSpPr txBox="1"/>
          <p:nvPr/>
        </p:nvSpPr>
        <p:spPr>
          <a:xfrm>
            <a:off x="731520" y="5358384"/>
            <a:ext cx="566928" cy="566928"/>
          </a:xfrm>
          <a:prstGeom prst="rect">
            <a:avLst/>
          </a:prstGeom>
          <a:noFill/>
          <a:ln/>
        </p:spPr>
        <p:txBody>
          <a:bodyPr wrap="square" lIns="0" tIns="0" rIns="0" bIns="0" rtlCol="0" anchor="ctr"/>
          <a:lstStyle/>
          <a:p>
            <a:pPr marL="0" indent="0" algn="ctr">
              <a:buNone/>
            </a:pPr>
            <a:r>
              <a:rPr lang="en-US" sz="2000" b="1" dirty="0">
                <a:solidFill>
                  <a:srgbClr val="1F2A44"/>
                </a:solidFill>
                <a:latin typeface="Corbel" pitchFamily="34" charset="0"/>
                <a:ea typeface="Corbel" pitchFamily="34" charset="-122"/>
                <a:cs typeface="Corbel" pitchFamily="34" charset="-120"/>
              </a:rPr>
              <a:t>3</a:t>
            </a:r>
            <a:endParaRPr lang="en-US" sz="2000" dirty="0"/>
          </a:p>
        </p:txBody>
      </p:sp>
      <p:sp>
        <p:nvSpPr>
          <p:cNvPr id="16" name="Text 14"/>
          <p:cNvSpPr txBox="1"/>
          <p:nvPr/>
        </p:nvSpPr>
        <p:spPr>
          <a:xfrm>
            <a:off x="1508760" y="5276088"/>
            <a:ext cx="5486400" cy="731520"/>
          </a:xfrm>
          <a:prstGeom prst="rect">
            <a:avLst/>
          </a:prstGeom>
          <a:noFill/>
          <a:ln/>
        </p:spPr>
        <p:txBody>
          <a:bodyPr wrap="square" lIns="0" tIns="0" rIns="0" bIns="0" rtlCol="0" anchor="ctr"/>
          <a:lstStyle/>
          <a:p>
            <a:pPr marL="0" indent="0">
              <a:buNone/>
            </a:pPr>
            <a:r>
              <a:rPr lang="en-US" sz="1700" b="1" dirty="0">
                <a:solidFill>
                  <a:srgbClr val="0A5C8A"/>
                </a:solidFill>
              </a:rPr>
              <a:t>Advanced distress tolerance</a:t>
            </a:r>
            <a:endParaRPr lang="en-US" sz="1700" dirty="0"/>
          </a:p>
          <a:p>
            <a:pPr marL="0" indent="0">
              <a:buNone/>
            </a:pPr>
            <a:r>
              <a:rPr lang="en-US" sz="1400" dirty="0">
                <a:solidFill>
                  <a:srgbClr val="1F2A44"/>
                </a:solidFill>
              </a:rPr>
              <a:t>Skills training workbook, pp. 33–46</a:t>
            </a:r>
            <a:endParaRPr lang="en-US" sz="1700" dirty="0"/>
          </a:p>
        </p:txBody>
      </p:sp>
      <p:sp>
        <p:nvSpPr>
          <p:cNvPr id="17" name="quote panel"/>
          <p:cNvSpPr/>
          <p:nvPr/>
        </p:nvSpPr>
        <p:spPr>
          <a:xfrm>
            <a:off x="7680960" y="1600200"/>
            <a:ext cx="3959352" cy="4572000"/>
          </a:xfrm>
          <a:prstGeom prst="roundRect">
            <a:avLst>
              <a:gd name="adj" fmla="val 3464"/>
            </a:avLst>
          </a:prstGeom>
          <a:solidFill>
            <a:srgbClr val="0A5C8A"/>
          </a:solidFill>
          <a:ln w="12700">
            <a:solidFill>
              <a:srgbClr val="0A5C8A"/>
            </a:solidFill>
            <a:prstDash val="solid"/>
          </a:ln>
        </p:spPr>
        <p:txBody>
          <a:bodyPr/>
          <a:lstStyle/>
          <a:p>
            <a:endParaRPr lang="en-CA"/>
          </a:p>
        </p:txBody>
      </p:sp>
      <p:pic>
        <p:nvPicPr>
          <p:cNvPr id="18" name="Image 0" descr="preencoded.png"/>
          <p:cNvPicPr>
            <a:picLocks noChangeAspect="1"/>
          </p:cNvPicPr>
          <p:nvPr/>
        </p:nvPicPr>
        <p:blipFill>
          <a:blip r:embed="rId3"/>
          <a:stretch>
            <a:fillRect/>
          </a:stretch>
        </p:blipFill>
        <p:spPr>
          <a:xfrm>
            <a:off x="9098280" y="1920240"/>
            <a:ext cx="1097280" cy="1097280"/>
          </a:xfrm>
          <a:prstGeom prst="rect">
            <a:avLst/>
          </a:prstGeom>
        </p:spPr>
      </p:pic>
      <p:sp>
        <p:nvSpPr>
          <p:cNvPr id="19" name="Text 16"/>
          <p:cNvSpPr txBox="1"/>
          <p:nvPr/>
        </p:nvSpPr>
        <p:spPr>
          <a:xfrm>
            <a:off x="8001000" y="3200400"/>
            <a:ext cx="3337560" cy="365760"/>
          </a:xfrm>
          <a:prstGeom prst="rect">
            <a:avLst/>
          </a:prstGeom>
          <a:noFill/>
          <a:ln/>
        </p:spPr>
        <p:txBody>
          <a:bodyPr wrap="square" lIns="0" tIns="0" rIns="0" bIns="0" rtlCol="0" anchor="ctr"/>
          <a:lstStyle/>
          <a:p>
            <a:pPr marL="0" indent="0" algn="ctr">
              <a:buNone/>
            </a:pPr>
            <a:r>
              <a:rPr lang="en-US" sz="1400" b="1" kern="0" spc="100" dirty="0">
                <a:solidFill>
                  <a:srgbClr val="FFC000"/>
                </a:solidFill>
              </a:rPr>
              <a:t>Today’s theme</a:t>
            </a:r>
            <a:endParaRPr lang="en-US" sz="1400" dirty="0"/>
          </a:p>
        </p:txBody>
      </p:sp>
      <p:sp>
        <p:nvSpPr>
          <p:cNvPr id="20" name="Text 17"/>
          <p:cNvSpPr txBox="1"/>
          <p:nvPr/>
        </p:nvSpPr>
        <p:spPr>
          <a:xfrm>
            <a:off x="8001000" y="3611880"/>
            <a:ext cx="3337560" cy="1463040"/>
          </a:xfrm>
          <a:prstGeom prst="rect">
            <a:avLst/>
          </a:prstGeom>
          <a:noFill/>
          <a:ln/>
        </p:spPr>
        <p:txBody>
          <a:bodyPr wrap="square" lIns="0" tIns="0" rIns="0" bIns="0" rtlCol="0" anchor="t"/>
          <a:lstStyle/>
          <a:p>
            <a:pPr marL="0" indent="0" algn="ctr">
              <a:buNone/>
            </a:pPr>
            <a:r>
              <a:rPr lang="en-US" sz="2000" i="1" dirty="0">
                <a:solidFill>
                  <a:srgbClr val="FFFFFF"/>
                </a:solidFill>
                <a:latin typeface="Corbel" pitchFamily="34" charset="0"/>
                <a:ea typeface="Corbel" pitchFamily="34" charset="-122"/>
                <a:cs typeface="Corbel" pitchFamily="34" charset="-120"/>
              </a:rPr>
              <a:t>From climbing out of the hole… to noticing which step of the stairs we’re on.</a:t>
            </a:r>
            <a:endParaRPr lang="en-US" sz="2000" dirty="0"/>
          </a:p>
        </p:txBody>
      </p:sp>
      <p:sp>
        <p:nvSpPr>
          <p:cNvPr id="21" name="Text 18"/>
          <p:cNvSpPr txBox="1"/>
          <p:nvPr/>
        </p:nvSpPr>
        <p:spPr>
          <a:xfrm>
            <a:off x="8001000" y="5074920"/>
            <a:ext cx="3337560" cy="914400"/>
          </a:xfrm>
          <a:prstGeom prst="rect">
            <a:avLst/>
          </a:prstGeom>
          <a:noFill/>
          <a:ln/>
        </p:spPr>
        <p:txBody>
          <a:bodyPr wrap="square" lIns="0" tIns="0" rIns="0" bIns="0" rtlCol="0" anchor="t"/>
          <a:lstStyle/>
          <a:p>
            <a:pPr marL="0" indent="0" algn="ctr">
              <a:buNone/>
            </a:pPr>
            <a:r>
              <a:rPr lang="en-US" sz="1300" dirty="0">
                <a:solidFill>
                  <a:srgbClr val="FFFFFF"/>
                </a:solidFill>
              </a:rPr>
              <a:t>Crisis plans help us at the bottom of a hole. Diary cards help us notice the slide before we get there.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5</a:t>
            </a:fld>
            <a:endParaRPr lang="en-US"/>
          </a:p>
        </p:txBody>
      </p:sp>
      <p:sp>
        <p:nvSpPr>
          <p:cNvPr id="2" name="Text 0"/>
          <p:cNvSpPr>
            <a:spLocks noGrp="1"/>
          </p:cNvSpPr>
          <p:nvPr>
            <p:ph type="body" idx="4294967295" hasCustomPrompt="1"/>
          </p:nvPr>
        </p:nvSpPr>
        <p:spPr>
          <a:xfrm>
            <a:off x="274320" y="185274"/>
            <a:ext cx="8229600" cy="365125"/>
          </a:xfrm>
          <a:prstGeom prst="rect">
            <a:avLst/>
          </a:prstGeom>
          <a:noFill/>
          <a:ln/>
        </p:spPr>
        <p:txBody>
          <a:bodyPr wrap="square" lIns="0" tIns="0" rIns="0" bIns="0" rtlCol="0">
            <a:normAutofit/>
          </a:bodyPr>
          <a:lstStyle/>
          <a:p>
            <a:pPr marL="0" indent="0">
              <a:buNone/>
            </a:pPr>
            <a:r>
              <a:rPr lang="en-US" sz="2400" b="1" kern="0" spc="200" dirty="0">
                <a:solidFill>
                  <a:srgbClr val="FFC000"/>
                </a:solidFill>
              </a:rPr>
              <a:t>WHERE WE ARE IN THE COURSE</a:t>
            </a:r>
            <a:endParaRPr lang="en-US" sz="2400" dirty="0"/>
          </a:p>
        </p:txBody>
      </p:sp>
      <p:sp>
        <p:nvSpPr>
          <p:cNvPr id="3" name="Text 0"/>
          <p:cNvSpPr>
            <a:spLocks noGrp="1"/>
          </p:cNvSpPr>
          <p:nvPr>
            <p:ph type="title" idx="4294967295" hasCustomPrompt="1"/>
          </p:nvPr>
        </p:nvSpPr>
        <p:spPr>
          <a:xfrm>
            <a:off x="2423160" y="709613"/>
            <a:ext cx="11063288" cy="776287"/>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Building on the first tool</a:t>
            </a:r>
            <a:endParaRPr lang="en-US" sz="3600" dirty="0"/>
          </a:p>
        </p:txBody>
      </p:sp>
      <p:sp>
        <p:nvSpPr>
          <p:cNvPr id="4" name="Text 2"/>
          <p:cNvSpPr txBox="1"/>
          <p:nvPr/>
        </p:nvSpPr>
        <p:spPr>
          <a:xfrm>
            <a:off x="548640" y="1508760"/>
            <a:ext cx="11064240" cy="548640"/>
          </a:xfrm>
          <a:prstGeom prst="rect">
            <a:avLst/>
          </a:prstGeom>
          <a:noFill/>
          <a:ln/>
        </p:spPr>
        <p:txBody>
          <a:bodyPr wrap="square" lIns="0" tIns="0" rIns="0" bIns="0" rtlCol="0" anchor="ctr"/>
          <a:lstStyle/>
          <a:p>
            <a:pPr marL="0" indent="0">
              <a:buNone/>
            </a:pPr>
            <a:r>
              <a:rPr lang="en-US" sz="1700" dirty="0">
                <a:solidFill>
                  <a:srgbClr val="FFFFFF"/>
                </a:solidFill>
              </a:rPr>
              <a:t>The six SIMPLE tools build on each other in order, like a house: foundation first, then the frame, then the wiring and plumbing.</a:t>
            </a:r>
            <a:endParaRPr lang="en-US" sz="1700" dirty="0"/>
          </a:p>
        </p:txBody>
      </p:sp>
      <p:sp>
        <p:nvSpPr>
          <p:cNvPr id="5" name="tool 1"/>
          <p:cNvSpPr/>
          <p:nvPr/>
        </p:nvSpPr>
        <p:spPr>
          <a:xfrm>
            <a:off x="548640" y="2331720"/>
            <a:ext cx="1700784" cy="1600200"/>
          </a:xfrm>
          <a:prstGeom prst="roundRect">
            <a:avLst>
              <a:gd name="adj" fmla="val 6857"/>
            </a:avLst>
          </a:prstGeom>
          <a:solidFill>
            <a:srgbClr val="FFFFFF"/>
          </a:solidFill>
          <a:ln w="9525">
            <a:solidFill>
              <a:srgbClr val="FFFFFF"/>
            </a:solidFill>
            <a:prstDash val="solid"/>
          </a:ln>
        </p:spPr>
        <p:txBody>
          <a:bodyPr/>
          <a:lstStyle/>
          <a:p>
            <a:endParaRPr lang="en-CA"/>
          </a:p>
        </p:txBody>
      </p:sp>
      <p:sp>
        <p:nvSpPr>
          <p:cNvPr id="6" name="Text 4"/>
          <p:cNvSpPr txBox="1"/>
          <p:nvPr/>
        </p:nvSpPr>
        <p:spPr>
          <a:xfrm>
            <a:off x="640080" y="2468880"/>
            <a:ext cx="1517904" cy="274320"/>
          </a:xfrm>
          <a:prstGeom prst="rect">
            <a:avLst/>
          </a:prstGeom>
          <a:noFill/>
          <a:ln/>
        </p:spPr>
        <p:txBody>
          <a:bodyPr wrap="square" lIns="0" tIns="0" rIns="0" bIns="0" rtlCol="0" anchor="ctr"/>
          <a:lstStyle/>
          <a:p>
            <a:pPr marL="0" indent="0" algn="ctr">
              <a:buNone/>
            </a:pPr>
            <a:r>
              <a:rPr lang="en-US" sz="1100" b="1" kern="0" spc="100" dirty="0">
                <a:solidFill>
                  <a:srgbClr val="0A5C8A"/>
                </a:solidFill>
              </a:rPr>
              <a:t>TOOL 1</a:t>
            </a:r>
            <a:endParaRPr lang="en-US" sz="1100" dirty="0"/>
          </a:p>
        </p:txBody>
      </p:sp>
      <p:sp>
        <p:nvSpPr>
          <p:cNvPr id="7" name="Text 5"/>
          <p:cNvSpPr txBox="1"/>
          <p:nvPr/>
        </p:nvSpPr>
        <p:spPr>
          <a:xfrm>
            <a:off x="640080" y="2788920"/>
            <a:ext cx="1517904" cy="731520"/>
          </a:xfrm>
          <a:prstGeom prst="rect">
            <a:avLst/>
          </a:prstGeom>
          <a:noFill/>
          <a:ln/>
        </p:spPr>
        <p:txBody>
          <a:bodyPr wrap="square" lIns="0" tIns="0" rIns="0" bIns="0" rtlCol="0" anchor="ctr"/>
          <a:lstStyle/>
          <a:p>
            <a:pPr marL="0" indent="0" algn="ctr">
              <a:buNone/>
            </a:pPr>
            <a:r>
              <a:rPr lang="en-US" sz="1500" b="1" dirty="0">
                <a:solidFill>
                  <a:srgbClr val="1F2A44"/>
                </a:solidFill>
                <a:latin typeface="Corbel" pitchFamily="34" charset="0"/>
                <a:ea typeface="Corbel" pitchFamily="34" charset="-122"/>
                <a:cs typeface="Corbel" pitchFamily="34" charset="-120"/>
              </a:rPr>
              <a:t>Crisis plans</a:t>
            </a:r>
            <a:endParaRPr lang="en-US" sz="1500" dirty="0"/>
          </a:p>
        </p:txBody>
      </p:sp>
      <p:sp>
        <p:nvSpPr>
          <p:cNvPr id="8" name="Text 6"/>
          <p:cNvSpPr txBox="1"/>
          <p:nvPr/>
        </p:nvSpPr>
        <p:spPr>
          <a:xfrm>
            <a:off x="640080" y="3538728"/>
            <a:ext cx="1517904" cy="274320"/>
          </a:xfrm>
          <a:prstGeom prst="rect">
            <a:avLst/>
          </a:prstGeom>
          <a:noFill/>
          <a:ln/>
        </p:spPr>
        <p:txBody>
          <a:bodyPr wrap="square" lIns="0" tIns="0" rIns="0" bIns="0" rtlCol="0" anchor="ctr"/>
          <a:lstStyle/>
          <a:p>
            <a:pPr marL="0" indent="0" algn="ctr">
              <a:buNone/>
            </a:pPr>
            <a:r>
              <a:rPr lang="en-US" sz="1100" i="1" dirty="0">
                <a:solidFill>
                  <a:srgbClr val="1F2A44"/>
                </a:solidFill>
              </a:rPr>
              <a:t>Learned last week</a:t>
            </a:r>
            <a:endParaRPr lang="en-US" sz="1100" dirty="0"/>
          </a:p>
        </p:txBody>
      </p:sp>
      <p:sp>
        <p:nvSpPr>
          <p:cNvPr id="9" name="tool 2"/>
          <p:cNvSpPr/>
          <p:nvPr/>
        </p:nvSpPr>
        <p:spPr>
          <a:xfrm>
            <a:off x="2423160" y="2331720"/>
            <a:ext cx="1700784" cy="1600200"/>
          </a:xfrm>
          <a:prstGeom prst="roundRect">
            <a:avLst>
              <a:gd name="adj" fmla="val 6857"/>
            </a:avLst>
          </a:prstGeom>
          <a:solidFill>
            <a:srgbClr val="FFC000"/>
          </a:solidFill>
          <a:ln w="31750">
            <a:solidFill>
              <a:srgbClr val="FFFFFF"/>
            </a:solidFill>
            <a:prstDash val="solid"/>
          </a:ln>
        </p:spPr>
        <p:txBody>
          <a:bodyPr/>
          <a:lstStyle/>
          <a:p>
            <a:endParaRPr lang="en-CA"/>
          </a:p>
        </p:txBody>
      </p:sp>
      <p:sp>
        <p:nvSpPr>
          <p:cNvPr id="10" name="Text 8"/>
          <p:cNvSpPr txBox="1"/>
          <p:nvPr/>
        </p:nvSpPr>
        <p:spPr>
          <a:xfrm>
            <a:off x="2514600" y="2468880"/>
            <a:ext cx="1517904" cy="274320"/>
          </a:xfrm>
          <a:prstGeom prst="rect">
            <a:avLst/>
          </a:prstGeom>
          <a:noFill/>
          <a:ln/>
        </p:spPr>
        <p:txBody>
          <a:bodyPr wrap="square" lIns="0" tIns="0" rIns="0" bIns="0" rtlCol="0" anchor="ctr"/>
          <a:lstStyle/>
          <a:p>
            <a:pPr marL="0" indent="0" algn="ctr">
              <a:buNone/>
            </a:pPr>
            <a:r>
              <a:rPr lang="en-US" sz="1100" b="1" kern="0" spc="100" dirty="0">
                <a:solidFill>
                  <a:srgbClr val="1F2A44"/>
                </a:solidFill>
              </a:rPr>
              <a:t>TOOL 2</a:t>
            </a:r>
            <a:endParaRPr lang="en-US" sz="1100" dirty="0"/>
          </a:p>
        </p:txBody>
      </p:sp>
      <p:sp>
        <p:nvSpPr>
          <p:cNvPr id="11" name="Text 9"/>
          <p:cNvSpPr txBox="1"/>
          <p:nvPr/>
        </p:nvSpPr>
        <p:spPr>
          <a:xfrm>
            <a:off x="2514600" y="2788920"/>
            <a:ext cx="1517904" cy="731520"/>
          </a:xfrm>
          <a:prstGeom prst="rect">
            <a:avLst/>
          </a:prstGeom>
          <a:noFill/>
          <a:ln/>
        </p:spPr>
        <p:txBody>
          <a:bodyPr wrap="square" lIns="0" tIns="0" rIns="0" bIns="0" rtlCol="0" anchor="ctr"/>
          <a:lstStyle/>
          <a:p>
            <a:pPr marL="0" indent="0" algn="ctr">
              <a:buNone/>
            </a:pPr>
            <a:r>
              <a:rPr lang="en-US" sz="1500" b="1" dirty="0">
                <a:solidFill>
                  <a:srgbClr val="1F2A44"/>
                </a:solidFill>
                <a:latin typeface="Corbel" pitchFamily="34" charset="0"/>
                <a:ea typeface="Corbel" pitchFamily="34" charset="-122"/>
                <a:cs typeface="Corbel" pitchFamily="34" charset="-120"/>
              </a:rPr>
              <a:t>Holes or targets for change diary cards</a:t>
            </a:r>
            <a:endParaRPr lang="en-US" sz="1500" dirty="0"/>
          </a:p>
        </p:txBody>
      </p:sp>
      <p:sp>
        <p:nvSpPr>
          <p:cNvPr id="12" name="Text 10"/>
          <p:cNvSpPr txBox="1"/>
          <p:nvPr/>
        </p:nvSpPr>
        <p:spPr>
          <a:xfrm>
            <a:off x="2514600" y="3538728"/>
            <a:ext cx="1517904" cy="274320"/>
          </a:xfrm>
          <a:prstGeom prst="rect">
            <a:avLst/>
          </a:prstGeom>
          <a:noFill/>
          <a:ln/>
        </p:spPr>
        <p:txBody>
          <a:bodyPr wrap="square" lIns="0" tIns="0" rIns="0" bIns="0" rtlCol="0" anchor="ctr"/>
          <a:lstStyle/>
          <a:p>
            <a:pPr marL="0" indent="0" algn="ctr">
              <a:buNone/>
            </a:pPr>
            <a:r>
              <a:rPr lang="en-US" sz="1100" b="1" dirty="0">
                <a:solidFill>
                  <a:srgbClr val="1F2A44"/>
                </a:solidFill>
              </a:rPr>
              <a:t>TODAY</a:t>
            </a:r>
            <a:endParaRPr lang="en-US" sz="1100" dirty="0"/>
          </a:p>
        </p:txBody>
      </p:sp>
      <p:sp>
        <p:nvSpPr>
          <p:cNvPr id="13" name="tool 3"/>
          <p:cNvSpPr/>
          <p:nvPr/>
        </p:nvSpPr>
        <p:spPr>
          <a:xfrm>
            <a:off x="4297680" y="2331720"/>
            <a:ext cx="1700784" cy="1600200"/>
          </a:xfrm>
          <a:prstGeom prst="roundRect">
            <a:avLst>
              <a:gd name="adj" fmla="val 6857"/>
            </a:avLst>
          </a:prstGeom>
          <a:solidFill>
            <a:srgbClr val="0A5C8A"/>
          </a:solidFill>
          <a:ln w="9525">
            <a:solidFill>
              <a:srgbClr val="0A5C8A"/>
            </a:solidFill>
            <a:prstDash val="solid"/>
          </a:ln>
        </p:spPr>
        <p:txBody>
          <a:bodyPr/>
          <a:lstStyle/>
          <a:p>
            <a:endParaRPr lang="en-CA"/>
          </a:p>
        </p:txBody>
      </p:sp>
      <p:sp>
        <p:nvSpPr>
          <p:cNvPr id="14" name="Text 12"/>
          <p:cNvSpPr txBox="1"/>
          <p:nvPr/>
        </p:nvSpPr>
        <p:spPr>
          <a:xfrm>
            <a:off x="4389120" y="2468880"/>
            <a:ext cx="1517904" cy="274320"/>
          </a:xfrm>
          <a:prstGeom prst="rect">
            <a:avLst/>
          </a:prstGeom>
          <a:noFill/>
          <a:ln/>
        </p:spPr>
        <p:txBody>
          <a:bodyPr wrap="square" lIns="0" tIns="0" rIns="0" bIns="0" rtlCol="0" anchor="ctr"/>
          <a:lstStyle/>
          <a:p>
            <a:pPr marL="0" indent="0" algn="ctr">
              <a:buNone/>
            </a:pPr>
            <a:r>
              <a:rPr lang="en-US" sz="1100" b="1" kern="0" spc="100" dirty="0">
                <a:solidFill>
                  <a:srgbClr val="FFC000"/>
                </a:solidFill>
              </a:rPr>
              <a:t>TOOL 3</a:t>
            </a:r>
            <a:endParaRPr lang="en-US" sz="1100" dirty="0"/>
          </a:p>
        </p:txBody>
      </p:sp>
      <p:sp>
        <p:nvSpPr>
          <p:cNvPr id="15" name="Text 13"/>
          <p:cNvSpPr txBox="1"/>
          <p:nvPr/>
        </p:nvSpPr>
        <p:spPr>
          <a:xfrm>
            <a:off x="4389120" y="2788920"/>
            <a:ext cx="1517904" cy="731520"/>
          </a:xfrm>
          <a:prstGeom prst="rect">
            <a:avLst/>
          </a:prstGeom>
          <a:noFill/>
          <a:ln/>
        </p:spPr>
        <p:txBody>
          <a:bodyPr wrap="square" lIns="0" tIns="0" rIns="0" bIns="0" rtlCol="0" anchor="ctr"/>
          <a:lstStyle/>
          <a:p>
            <a:pPr marL="0" indent="0" algn="ctr">
              <a:buNone/>
            </a:pPr>
            <a:r>
              <a:rPr lang="en-US" sz="1500" b="1" dirty="0">
                <a:solidFill>
                  <a:srgbClr val="FFFFFF"/>
                </a:solidFill>
                <a:latin typeface="Corbel" pitchFamily="34" charset="0"/>
                <a:ea typeface="Corbel" pitchFamily="34" charset="-122"/>
                <a:cs typeface="Corbel" pitchFamily="34" charset="-120"/>
              </a:rPr>
              <a:t>Holes or targets for change analysis</a:t>
            </a:r>
            <a:endParaRPr lang="en-US" sz="1500" dirty="0"/>
          </a:p>
        </p:txBody>
      </p:sp>
      <p:sp>
        <p:nvSpPr>
          <p:cNvPr id="16" name="Text 14"/>
          <p:cNvSpPr txBox="1"/>
          <p:nvPr/>
        </p:nvSpPr>
        <p:spPr>
          <a:xfrm>
            <a:off x="4389120" y="3538728"/>
            <a:ext cx="1517904" cy="274320"/>
          </a:xfrm>
          <a:prstGeom prst="rect">
            <a:avLst/>
          </a:prstGeom>
          <a:noFill/>
          <a:ln/>
        </p:spPr>
        <p:txBody>
          <a:bodyPr wrap="square" lIns="0" tIns="0" rIns="0" bIns="0" rtlCol="0" anchor="ctr"/>
          <a:lstStyle/>
          <a:p>
            <a:pPr marL="0" indent="0" algn="ctr">
              <a:buNone/>
            </a:pPr>
            <a:r>
              <a:rPr lang="en-US" sz="1100" i="1" dirty="0">
                <a:solidFill>
                  <a:srgbClr val="FFFFFF"/>
                </a:solidFill>
              </a:rPr>
              <a:t>Coming later</a:t>
            </a:r>
            <a:endParaRPr lang="en-US" sz="1100" dirty="0"/>
          </a:p>
        </p:txBody>
      </p:sp>
      <p:sp>
        <p:nvSpPr>
          <p:cNvPr id="17" name="tool 4"/>
          <p:cNvSpPr/>
          <p:nvPr/>
        </p:nvSpPr>
        <p:spPr>
          <a:xfrm>
            <a:off x="6172200" y="2331720"/>
            <a:ext cx="1700784" cy="1600200"/>
          </a:xfrm>
          <a:prstGeom prst="roundRect">
            <a:avLst>
              <a:gd name="adj" fmla="val 6857"/>
            </a:avLst>
          </a:prstGeom>
          <a:solidFill>
            <a:srgbClr val="0A5C8A"/>
          </a:solidFill>
          <a:ln w="9525">
            <a:solidFill>
              <a:srgbClr val="0A5C8A"/>
            </a:solidFill>
            <a:prstDash val="solid"/>
          </a:ln>
        </p:spPr>
        <p:txBody>
          <a:bodyPr/>
          <a:lstStyle/>
          <a:p>
            <a:endParaRPr lang="en-CA"/>
          </a:p>
        </p:txBody>
      </p:sp>
      <p:sp>
        <p:nvSpPr>
          <p:cNvPr id="18" name="Text 16"/>
          <p:cNvSpPr txBox="1"/>
          <p:nvPr/>
        </p:nvSpPr>
        <p:spPr>
          <a:xfrm>
            <a:off x="6263640" y="2468880"/>
            <a:ext cx="1517904" cy="274320"/>
          </a:xfrm>
          <a:prstGeom prst="rect">
            <a:avLst/>
          </a:prstGeom>
          <a:noFill/>
          <a:ln/>
        </p:spPr>
        <p:txBody>
          <a:bodyPr wrap="square" lIns="0" tIns="0" rIns="0" bIns="0" rtlCol="0" anchor="ctr"/>
          <a:lstStyle/>
          <a:p>
            <a:pPr marL="0" indent="0" algn="ctr">
              <a:buNone/>
            </a:pPr>
            <a:r>
              <a:rPr lang="en-US" sz="1100" b="1" kern="0" spc="100" dirty="0">
                <a:solidFill>
                  <a:srgbClr val="FFC000"/>
                </a:solidFill>
              </a:rPr>
              <a:t>TOOL 4</a:t>
            </a:r>
            <a:endParaRPr lang="en-US" sz="1100" dirty="0"/>
          </a:p>
        </p:txBody>
      </p:sp>
      <p:sp>
        <p:nvSpPr>
          <p:cNvPr id="19" name="Text 17"/>
          <p:cNvSpPr txBox="1"/>
          <p:nvPr/>
        </p:nvSpPr>
        <p:spPr>
          <a:xfrm>
            <a:off x="6263640" y="2788920"/>
            <a:ext cx="1517904" cy="731520"/>
          </a:xfrm>
          <a:prstGeom prst="rect">
            <a:avLst/>
          </a:prstGeom>
          <a:noFill/>
          <a:ln/>
        </p:spPr>
        <p:txBody>
          <a:bodyPr wrap="square" lIns="0" tIns="0" rIns="0" bIns="0" rtlCol="0" anchor="ctr"/>
          <a:lstStyle/>
          <a:p>
            <a:pPr marL="0" indent="0" algn="ctr">
              <a:buNone/>
            </a:pPr>
            <a:r>
              <a:rPr lang="en-US" sz="1500" b="1" dirty="0">
                <a:solidFill>
                  <a:srgbClr val="FFFFFF"/>
                </a:solidFill>
                <a:latin typeface="Corbel" pitchFamily="34" charset="0"/>
                <a:ea typeface="Corbel" pitchFamily="34" charset="-122"/>
                <a:cs typeface="Corbel" pitchFamily="34" charset="-120"/>
              </a:rPr>
              <a:t>Rational mind remediation</a:t>
            </a:r>
            <a:endParaRPr lang="en-US" sz="1500" dirty="0"/>
          </a:p>
        </p:txBody>
      </p:sp>
      <p:sp>
        <p:nvSpPr>
          <p:cNvPr id="20" name="Text 18"/>
          <p:cNvSpPr txBox="1"/>
          <p:nvPr/>
        </p:nvSpPr>
        <p:spPr>
          <a:xfrm>
            <a:off x="6263640" y="3538728"/>
            <a:ext cx="1517904" cy="274320"/>
          </a:xfrm>
          <a:prstGeom prst="rect">
            <a:avLst/>
          </a:prstGeom>
          <a:noFill/>
          <a:ln/>
        </p:spPr>
        <p:txBody>
          <a:bodyPr wrap="square" lIns="0" tIns="0" rIns="0" bIns="0" rtlCol="0" anchor="ctr"/>
          <a:lstStyle/>
          <a:p>
            <a:pPr marL="0" indent="0" algn="ctr">
              <a:buNone/>
            </a:pPr>
            <a:r>
              <a:rPr lang="en-US" sz="1100" i="1" dirty="0">
                <a:solidFill>
                  <a:srgbClr val="FFFFFF"/>
                </a:solidFill>
              </a:rPr>
              <a:t>Coming later</a:t>
            </a:r>
            <a:endParaRPr lang="en-US" sz="1100" dirty="0"/>
          </a:p>
        </p:txBody>
      </p:sp>
      <p:sp>
        <p:nvSpPr>
          <p:cNvPr id="21" name="tool 5"/>
          <p:cNvSpPr/>
          <p:nvPr/>
        </p:nvSpPr>
        <p:spPr>
          <a:xfrm>
            <a:off x="8046720" y="2331720"/>
            <a:ext cx="1700784" cy="1600200"/>
          </a:xfrm>
          <a:prstGeom prst="roundRect">
            <a:avLst>
              <a:gd name="adj" fmla="val 6857"/>
            </a:avLst>
          </a:prstGeom>
          <a:solidFill>
            <a:srgbClr val="0A5C8A"/>
          </a:solidFill>
          <a:ln w="9525">
            <a:solidFill>
              <a:srgbClr val="0A5C8A"/>
            </a:solidFill>
            <a:prstDash val="solid"/>
          </a:ln>
        </p:spPr>
        <p:txBody>
          <a:bodyPr/>
          <a:lstStyle/>
          <a:p>
            <a:endParaRPr lang="en-CA"/>
          </a:p>
        </p:txBody>
      </p:sp>
      <p:sp>
        <p:nvSpPr>
          <p:cNvPr id="22" name="Text 20"/>
          <p:cNvSpPr txBox="1"/>
          <p:nvPr/>
        </p:nvSpPr>
        <p:spPr>
          <a:xfrm>
            <a:off x="8138160" y="2468880"/>
            <a:ext cx="1517904" cy="274320"/>
          </a:xfrm>
          <a:prstGeom prst="rect">
            <a:avLst/>
          </a:prstGeom>
          <a:noFill/>
          <a:ln/>
        </p:spPr>
        <p:txBody>
          <a:bodyPr wrap="square" lIns="0" tIns="0" rIns="0" bIns="0" rtlCol="0" anchor="ctr"/>
          <a:lstStyle/>
          <a:p>
            <a:pPr marL="0" indent="0" algn="ctr">
              <a:buNone/>
            </a:pPr>
            <a:r>
              <a:rPr lang="en-US" sz="1100" b="1" kern="0" spc="100" dirty="0">
                <a:solidFill>
                  <a:srgbClr val="FFC000"/>
                </a:solidFill>
              </a:rPr>
              <a:t>TOOL 5</a:t>
            </a:r>
            <a:endParaRPr lang="en-US" sz="1100" dirty="0"/>
          </a:p>
        </p:txBody>
      </p:sp>
      <p:sp>
        <p:nvSpPr>
          <p:cNvPr id="23" name="Text 21"/>
          <p:cNvSpPr txBox="1"/>
          <p:nvPr/>
        </p:nvSpPr>
        <p:spPr>
          <a:xfrm>
            <a:off x="8138160" y="2788920"/>
            <a:ext cx="1517904" cy="731520"/>
          </a:xfrm>
          <a:prstGeom prst="rect">
            <a:avLst/>
          </a:prstGeom>
          <a:noFill/>
          <a:ln/>
        </p:spPr>
        <p:txBody>
          <a:bodyPr wrap="square" lIns="0" tIns="0" rIns="0" bIns="0" rtlCol="0" anchor="ctr"/>
          <a:lstStyle/>
          <a:p>
            <a:pPr marL="0" indent="0" algn="ctr">
              <a:buNone/>
            </a:pPr>
            <a:r>
              <a:rPr lang="en-US" sz="1500" b="1" dirty="0">
                <a:solidFill>
                  <a:srgbClr val="FFFFFF"/>
                </a:solidFill>
                <a:latin typeface="Corbel" pitchFamily="34" charset="0"/>
                <a:ea typeface="Corbel" pitchFamily="34" charset="-122"/>
                <a:cs typeface="Corbel" pitchFamily="34" charset="-120"/>
              </a:rPr>
              <a:t>Goals diary cards</a:t>
            </a:r>
            <a:endParaRPr lang="en-US" sz="1500" dirty="0"/>
          </a:p>
        </p:txBody>
      </p:sp>
      <p:sp>
        <p:nvSpPr>
          <p:cNvPr id="24" name="Text 22"/>
          <p:cNvSpPr txBox="1"/>
          <p:nvPr/>
        </p:nvSpPr>
        <p:spPr>
          <a:xfrm>
            <a:off x="8138160" y="3538728"/>
            <a:ext cx="1517904" cy="274320"/>
          </a:xfrm>
          <a:prstGeom prst="rect">
            <a:avLst/>
          </a:prstGeom>
          <a:noFill/>
          <a:ln/>
        </p:spPr>
        <p:txBody>
          <a:bodyPr wrap="square" lIns="0" tIns="0" rIns="0" bIns="0" rtlCol="0" anchor="ctr"/>
          <a:lstStyle/>
          <a:p>
            <a:pPr marL="0" indent="0" algn="ctr">
              <a:buNone/>
            </a:pPr>
            <a:r>
              <a:rPr lang="en-US" sz="1100" i="1" dirty="0">
                <a:solidFill>
                  <a:srgbClr val="FFFFFF"/>
                </a:solidFill>
              </a:rPr>
              <a:t>Coming later</a:t>
            </a:r>
            <a:endParaRPr lang="en-US" sz="1100" dirty="0"/>
          </a:p>
        </p:txBody>
      </p:sp>
      <p:sp>
        <p:nvSpPr>
          <p:cNvPr id="25" name="tool 6"/>
          <p:cNvSpPr/>
          <p:nvPr/>
        </p:nvSpPr>
        <p:spPr>
          <a:xfrm>
            <a:off x="9921240" y="2331720"/>
            <a:ext cx="1700784" cy="1600200"/>
          </a:xfrm>
          <a:prstGeom prst="roundRect">
            <a:avLst>
              <a:gd name="adj" fmla="val 6857"/>
            </a:avLst>
          </a:prstGeom>
          <a:solidFill>
            <a:srgbClr val="0A5C8A"/>
          </a:solidFill>
          <a:ln w="9525">
            <a:solidFill>
              <a:srgbClr val="0A5C8A"/>
            </a:solidFill>
            <a:prstDash val="solid"/>
          </a:ln>
        </p:spPr>
        <p:txBody>
          <a:bodyPr/>
          <a:lstStyle/>
          <a:p>
            <a:endParaRPr lang="en-CA"/>
          </a:p>
        </p:txBody>
      </p:sp>
      <p:sp>
        <p:nvSpPr>
          <p:cNvPr id="26" name="Text 24"/>
          <p:cNvSpPr txBox="1"/>
          <p:nvPr/>
        </p:nvSpPr>
        <p:spPr>
          <a:xfrm>
            <a:off x="10012680" y="2468880"/>
            <a:ext cx="1517904" cy="274320"/>
          </a:xfrm>
          <a:prstGeom prst="rect">
            <a:avLst/>
          </a:prstGeom>
          <a:noFill/>
          <a:ln/>
        </p:spPr>
        <p:txBody>
          <a:bodyPr wrap="square" lIns="0" tIns="0" rIns="0" bIns="0" rtlCol="0" anchor="ctr"/>
          <a:lstStyle/>
          <a:p>
            <a:pPr marL="0" indent="0" algn="ctr">
              <a:buNone/>
            </a:pPr>
            <a:r>
              <a:rPr lang="en-US" sz="1100" b="1" kern="0" spc="100" dirty="0">
                <a:solidFill>
                  <a:srgbClr val="FFC000"/>
                </a:solidFill>
              </a:rPr>
              <a:t>TOOL 6</a:t>
            </a:r>
            <a:endParaRPr lang="en-US" sz="1100" dirty="0"/>
          </a:p>
        </p:txBody>
      </p:sp>
      <p:sp>
        <p:nvSpPr>
          <p:cNvPr id="27" name="Text 25"/>
          <p:cNvSpPr txBox="1"/>
          <p:nvPr/>
        </p:nvSpPr>
        <p:spPr>
          <a:xfrm>
            <a:off x="10012680" y="2788920"/>
            <a:ext cx="1517904" cy="731520"/>
          </a:xfrm>
          <a:prstGeom prst="rect">
            <a:avLst/>
          </a:prstGeom>
          <a:noFill/>
          <a:ln/>
        </p:spPr>
        <p:txBody>
          <a:bodyPr wrap="square" lIns="0" tIns="0" rIns="0" bIns="0" rtlCol="0" anchor="ctr"/>
          <a:lstStyle/>
          <a:p>
            <a:pPr marL="0" indent="0" algn="ctr">
              <a:buNone/>
            </a:pPr>
            <a:r>
              <a:rPr lang="en-US" sz="1500" b="1" dirty="0">
                <a:solidFill>
                  <a:srgbClr val="FFFFFF"/>
                </a:solidFill>
                <a:latin typeface="Corbel" pitchFamily="34" charset="0"/>
                <a:ea typeface="Corbel" pitchFamily="34" charset="-122"/>
                <a:cs typeface="Corbel" pitchFamily="34" charset="-120"/>
              </a:rPr>
              <a:t>Self-led remediation</a:t>
            </a:r>
            <a:endParaRPr lang="en-US" sz="1500" dirty="0"/>
          </a:p>
        </p:txBody>
      </p:sp>
      <p:sp>
        <p:nvSpPr>
          <p:cNvPr id="28" name="Text 26"/>
          <p:cNvSpPr txBox="1"/>
          <p:nvPr/>
        </p:nvSpPr>
        <p:spPr>
          <a:xfrm>
            <a:off x="10012680" y="3538728"/>
            <a:ext cx="1517904" cy="274320"/>
          </a:xfrm>
          <a:prstGeom prst="rect">
            <a:avLst/>
          </a:prstGeom>
          <a:noFill/>
          <a:ln/>
        </p:spPr>
        <p:txBody>
          <a:bodyPr wrap="square" lIns="0" tIns="0" rIns="0" bIns="0" rtlCol="0" anchor="ctr"/>
          <a:lstStyle/>
          <a:p>
            <a:pPr marL="0" indent="0" algn="ctr">
              <a:buNone/>
            </a:pPr>
            <a:r>
              <a:rPr lang="en-US" sz="1100" i="1" dirty="0">
                <a:solidFill>
                  <a:srgbClr val="FFFFFF"/>
                </a:solidFill>
              </a:rPr>
              <a:t>Coming later</a:t>
            </a:r>
            <a:endParaRPr lang="en-US" sz="1100" dirty="0"/>
          </a:p>
        </p:txBody>
      </p:sp>
      <p:sp>
        <p:nvSpPr>
          <p:cNvPr id="29" name="card"/>
          <p:cNvSpPr/>
          <p:nvPr/>
        </p:nvSpPr>
        <p:spPr>
          <a:xfrm>
            <a:off x="548640" y="4251960"/>
            <a:ext cx="5440680" cy="2011680"/>
          </a:xfrm>
          <a:prstGeom prst="roundRect">
            <a:avLst>
              <a:gd name="adj" fmla="val 5455"/>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30" name="icon circle"/>
          <p:cNvSpPr/>
          <p:nvPr/>
        </p:nvSpPr>
        <p:spPr>
          <a:xfrm>
            <a:off x="777240" y="4480560"/>
            <a:ext cx="640080" cy="640080"/>
          </a:xfrm>
          <a:prstGeom prst="ellipse">
            <a:avLst/>
          </a:prstGeom>
          <a:solidFill>
            <a:srgbClr val="FFC000"/>
          </a:solidFill>
          <a:ln w="12700">
            <a:solidFill>
              <a:srgbClr val="FFC000"/>
            </a:solidFill>
            <a:prstDash val="solid"/>
          </a:ln>
        </p:spPr>
        <p:txBody>
          <a:bodyPr/>
          <a:lstStyle/>
          <a:p>
            <a:endParaRPr lang="en-CA"/>
          </a:p>
        </p:txBody>
      </p:sp>
      <p:pic>
        <p:nvPicPr>
          <p:cNvPr id="31" name="icon" descr="preencoded.png"/>
          <p:cNvPicPr>
            <a:picLocks noChangeAspect="1"/>
          </p:cNvPicPr>
          <p:nvPr/>
        </p:nvPicPr>
        <p:blipFill>
          <a:blip r:embed="rId3"/>
          <a:stretch>
            <a:fillRect/>
          </a:stretch>
        </p:blipFill>
        <p:spPr>
          <a:xfrm>
            <a:off x="918058" y="4621378"/>
            <a:ext cx="358445" cy="358445"/>
          </a:xfrm>
          <a:prstGeom prst="rect">
            <a:avLst/>
          </a:prstGeom>
        </p:spPr>
      </p:pic>
      <p:sp>
        <p:nvSpPr>
          <p:cNvPr id="32" name="Text 29"/>
          <p:cNvSpPr txBox="1"/>
          <p:nvPr/>
        </p:nvSpPr>
        <p:spPr>
          <a:xfrm>
            <a:off x="1600200" y="4480560"/>
            <a:ext cx="4206240" cy="365760"/>
          </a:xfrm>
          <a:prstGeom prst="rect">
            <a:avLst/>
          </a:prstGeom>
          <a:noFill/>
          <a:ln/>
        </p:spPr>
        <p:txBody>
          <a:bodyPr wrap="square" lIns="0" tIns="0" rIns="0" bIns="0" rtlCol="0" anchor="ctr"/>
          <a:lstStyle/>
          <a:p>
            <a:pPr marL="0" indent="0">
              <a:buNone/>
            </a:pPr>
            <a:r>
              <a:rPr lang="en-US" sz="1700" b="1" dirty="0">
                <a:solidFill>
                  <a:srgbClr val="0A5C8A"/>
                </a:solidFill>
              </a:rPr>
              <a:t>Crisis plans (tool 1)</a:t>
            </a:r>
            <a:endParaRPr lang="en-US" sz="1700" dirty="0"/>
          </a:p>
        </p:txBody>
      </p:sp>
      <p:sp>
        <p:nvSpPr>
          <p:cNvPr id="33" name="Text 30"/>
          <p:cNvSpPr txBox="1"/>
          <p:nvPr/>
        </p:nvSpPr>
        <p:spPr>
          <a:xfrm>
            <a:off x="1600200" y="4864608"/>
            <a:ext cx="4206240" cy="1280160"/>
          </a:xfrm>
          <a:prstGeom prst="rect">
            <a:avLst/>
          </a:prstGeom>
          <a:noFill/>
          <a:ln/>
        </p:spPr>
        <p:txBody>
          <a:bodyPr wrap="square" lIns="0" tIns="0" rIns="0" bIns="0" rtlCol="0" anchor="t"/>
          <a:lstStyle/>
          <a:p>
            <a:pPr marL="0" indent="0">
              <a:buNone/>
            </a:pPr>
            <a:r>
              <a:rPr lang="en-US" dirty="0">
                <a:solidFill>
                  <a:srgbClr val="1F2A44"/>
                </a:solidFill>
              </a:rPr>
              <a:t>A quick but helpful fix for when we’re already at the bottom of a hole: all or nothing — either we’re in a crisis or we’re not. Today we practise the 8-step crisis plan algorithm and template with Chris.</a:t>
            </a:r>
            <a:endParaRPr lang="en-US" dirty="0"/>
          </a:p>
        </p:txBody>
      </p:sp>
      <p:sp>
        <p:nvSpPr>
          <p:cNvPr id="34" name="card"/>
          <p:cNvSpPr/>
          <p:nvPr/>
        </p:nvSpPr>
        <p:spPr>
          <a:xfrm>
            <a:off x="6199632" y="4251960"/>
            <a:ext cx="5440680" cy="2011680"/>
          </a:xfrm>
          <a:prstGeom prst="roundRect">
            <a:avLst>
              <a:gd name="adj" fmla="val 5455"/>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35" name="icon circle"/>
          <p:cNvSpPr/>
          <p:nvPr/>
        </p:nvSpPr>
        <p:spPr>
          <a:xfrm>
            <a:off x="6428232" y="4480560"/>
            <a:ext cx="640080" cy="640080"/>
          </a:xfrm>
          <a:prstGeom prst="ellipse">
            <a:avLst/>
          </a:prstGeom>
          <a:solidFill>
            <a:srgbClr val="FFC000"/>
          </a:solidFill>
          <a:ln w="12700">
            <a:solidFill>
              <a:srgbClr val="FFC000"/>
            </a:solidFill>
            <a:prstDash val="solid"/>
          </a:ln>
        </p:spPr>
        <p:txBody>
          <a:bodyPr/>
          <a:lstStyle/>
          <a:p>
            <a:endParaRPr lang="en-CA"/>
          </a:p>
        </p:txBody>
      </p:sp>
      <p:pic>
        <p:nvPicPr>
          <p:cNvPr id="36" name="icon" descr="preencoded.png"/>
          <p:cNvPicPr>
            <a:picLocks noChangeAspect="1"/>
          </p:cNvPicPr>
          <p:nvPr/>
        </p:nvPicPr>
        <p:blipFill>
          <a:blip r:embed="rId4"/>
          <a:stretch>
            <a:fillRect/>
          </a:stretch>
        </p:blipFill>
        <p:spPr>
          <a:xfrm>
            <a:off x="6569050" y="4621378"/>
            <a:ext cx="358445" cy="358445"/>
          </a:xfrm>
          <a:prstGeom prst="rect">
            <a:avLst/>
          </a:prstGeom>
        </p:spPr>
      </p:pic>
      <p:sp>
        <p:nvSpPr>
          <p:cNvPr id="37" name="Text 33"/>
          <p:cNvSpPr txBox="1"/>
          <p:nvPr/>
        </p:nvSpPr>
        <p:spPr>
          <a:xfrm>
            <a:off x="7251191" y="4480560"/>
            <a:ext cx="4353999" cy="365760"/>
          </a:xfrm>
          <a:prstGeom prst="rect">
            <a:avLst/>
          </a:prstGeom>
          <a:noFill/>
          <a:ln/>
        </p:spPr>
        <p:txBody>
          <a:bodyPr wrap="square" lIns="0" tIns="0" rIns="0" bIns="0" rtlCol="0" anchor="ctr"/>
          <a:lstStyle/>
          <a:p>
            <a:pPr marL="0" indent="0">
              <a:buNone/>
            </a:pPr>
            <a:r>
              <a:rPr lang="en-US" sz="1700" b="1" dirty="0">
                <a:solidFill>
                  <a:srgbClr val="0A5C8A"/>
                </a:solidFill>
              </a:rPr>
              <a:t>Holes or targets for change diary cards (tool 2)</a:t>
            </a:r>
            <a:endParaRPr lang="en-US" sz="1700" dirty="0"/>
          </a:p>
        </p:txBody>
      </p:sp>
      <p:sp>
        <p:nvSpPr>
          <p:cNvPr id="38" name="Text 34"/>
          <p:cNvSpPr txBox="1"/>
          <p:nvPr/>
        </p:nvSpPr>
        <p:spPr>
          <a:xfrm>
            <a:off x="7251192" y="4864608"/>
            <a:ext cx="4206240" cy="1280160"/>
          </a:xfrm>
          <a:prstGeom prst="rect">
            <a:avLst/>
          </a:prstGeom>
          <a:noFill/>
          <a:ln/>
        </p:spPr>
        <p:txBody>
          <a:bodyPr wrap="square" lIns="0" tIns="0" rIns="0" bIns="0" rtlCol="0" anchor="t"/>
          <a:lstStyle/>
          <a:p>
            <a:pPr marL="0" indent="0">
              <a:buNone/>
            </a:pPr>
            <a:r>
              <a:rPr lang="en-US" dirty="0">
                <a:solidFill>
                  <a:srgbClr val="1F2A44"/>
                </a:solidFill>
              </a:rPr>
              <a:t>For everyday awareness: a staircase with 10 steps, tracking how intense our problem feelings, thoughts, and behaviors are, day by day — before they become a crisis.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6</a:t>
            </a:fld>
            <a:endParaRPr lang="en-US"/>
          </a:p>
        </p:txBody>
      </p:sp>
      <p:sp>
        <p:nvSpPr>
          <p:cNvPr id="2" name="Text 0"/>
          <p:cNvSpPr>
            <a:spLocks noGrp="1"/>
          </p:cNvSpPr>
          <p:nvPr>
            <p:ph type="body" idx="4294967295" hasCustomPrompt="1"/>
          </p:nvPr>
        </p:nvSpPr>
        <p:spPr>
          <a:xfrm>
            <a:off x="298316" y="192154"/>
            <a:ext cx="8229600" cy="365125"/>
          </a:xfrm>
          <a:prstGeom prst="rect">
            <a:avLst/>
          </a:prstGeom>
          <a:noFill/>
          <a:ln/>
        </p:spPr>
        <p:txBody>
          <a:bodyPr wrap="square" lIns="0" tIns="0" rIns="0" bIns="0" rtlCol="0">
            <a:normAutofit/>
          </a:bodyPr>
          <a:lstStyle/>
          <a:p>
            <a:pPr marL="0" indent="0">
              <a:buNone/>
            </a:pPr>
            <a:r>
              <a:rPr lang="en-US" sz="2400" b="1" kern="0" spc="200" dirty="0">
                <a:solidFill>
                  <a:srgbClr val="FFC000"/>
                </a:solidFill>
              </a:rPr>
              <a:t>BEFORE WE BEGIN</a:t>
            </a:r>
            <a:endParaRPr lang="en-US" sz="2400" dirty="0"/>
          </a:p>
        </p:txBody>
      </p:sp>
      <p:sp>
        <p:nvSpPr>
          <p:cNvPr id="3" name="Text 0"/>
          <p:cNvSpPr>
            <a:spLocks noGrp="1"/>
          </p:cNvSpPr>
          <p:nvPr>
            <p:ph type="title" idx="4294967295" hasCustomPrompt="1"/>
          </p:nvPr>
        </p:nvSpPr>
        <p:spPr>
          <a:xfrm>
            <a:off x="1645920" y="764477"/>
            <a:ext cx="11063288" cy="776287"/>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Questions to KEEP in mind today</a:t>
            </a:r>
            <a:endParaRPr lang="en-US" sz="3600" dirty="0"/>
          </a:p>
        </p:txBody>
      </p:sp>
      <p:sp>
        <p:nvSpPr>
          <p:cNvPr id="4" name="card"/>
          <p:cNvSpPr/>
          <p:nvPr/>
        </p:nvSpPr>
        <p:spPr>
          <a:xfrm>
            <a:off x="548640" y="169164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5" name="icon circle"/>
          <p:cNvSpPr/>
          <p:nvPr/>
        </p:nvSpPr>
        <p:spPr>
          <a:xfrm>
            <a:off x="777240" y="1920240"/>
            <a:ext cx="685800" cy="685800"/>
          </a:xfrm>
          <a:prstGeom prst="ellipse">
            <a:avLst/>
          </a:prstGeom>
          <a:solidFill>
            <a:srgbClr val="FFC000"/>
          </a:solidFill>
          <a:ln w="12700">
            <a:solidFill>
              <a:srgbClr val="FFC000"/>
            </a:solidFill>
            <a:prstDash val="solid"/>
          </a:ln>
        </p:spPr>
        <p:txBody>
          <a:bodyPr/>
          <a:lstStyle/>
          <a:p>
            <a:endParaRPr lang="en-CA"/>
          </a:p>
        </p:txBody>
      </p:sp>
      <p:pic>
        <p:nvPicPr>
          <p:cNvPr id="6" name="icon" descr="preencoded.png"/>
          <p:cNvPicPr>
            <a:picLocks noChangeAspect="1"/>
          </p:cNvPicPr>
          <p:nvPr/>
        </p:nvPicPr>
        <p:blipFill>
          <a:blip r:embed="rId3"/>
          <a:stretch>
            <a:fillRect/>
          </a:stretch>
        </p:blipFill>
        <p:spPr>
          <a:xfrm>
            <a:off x="928116" y="2071116"/>
            <a:ext cx="384048" cy="384048"/>
          </a:xfrm>
          <a:prstGeom prst="rect">
            <a:avLst/>
          </a:prstGeom>
        </p:spPr>
      </p:pic>
      <p:sp>
        <p:nvSpPr>
          <p:cNvPr id="7" name="Text 4"/>
          <p:cNvSpPr txBox="1"/>
          <p:nvPr/>
        </p:nvSpPr>
        <p:spPr>
          <a:xfrm>
            <a:off x="1645920" y="1892808"/>
            <a:ext cx="4160520" cy="365760"/>
          </a:xfrm>
          <a:prstGeom prst="rect">
            <a:avLst/>
          </a:prstGeom>
          <a:noFill/>
          <a:ln/>
        </p:spPr>
        <p:txBody>
          <a:bodyPr wrap="square" lIns="0" tIns="0" rIns="0" bIns="0" rtlCol="0" anchor="ctr"/>
          <a:lstStyle/>
          <a:p>
            <a:pPr marL="0" indent="0">
              <a:buNone/>
            </a:pPr>
            <a:r>
              <a:rPr lang="en-US" sz="1700" b="1" dirty="0">
                <a:solidFill>
                  <a:srgbClr val="0A5C8A"/>
                </a:solidFill>
              </a:rPr>
              <a:t>Crisis plan</a:t>
            </a:r>
            <a:endParaRPr lang="en-US" sz="1700" dirty="0"/>
          </a:p>
        </p:txBody>
      </p:sp>
      <p:sp>
        <p:nvSpPr>
          <p:cNvPr id="8" name="Text 5"/>
          <p:cNvSpPr txBox="1"/>
          <p:nvPr/>
        </p:nvSpPr>
        <p:spPr>
          <a:xfrm>
            <a:off x="1645920" y="2286000"/>
            <a:ext cx="4160520" cy="1005840"/>
          </a:xfrm>
          <a:prstGeom prst="rect">
            <a:avLst/>
          </a:prstGeom>
          <a:noFill/>
          <a:ln/>
        </p:spPr>
        <p:txBody>
          <a:bodyPr wrap="square" lIns="0" tIns="0" rIns="0" bIns="0" rtlCol="0" anchor="t"/>
          <a:lstStyle/>
          <a:p>
            <a:pPr marL="0" indent="0">
              <a:buNone/>
            </a:pPr>
            <a:r>
              <a:rPr lang="en-US" dirty="0">
                <a:solidFill>
                  <a:srgbClr val="1F2A44"/>
                </a:solidFill>
              </a:rPr>
              <a:t>As Chris works through the 8 steps of the algorithm, which step would be hardest for me, and which hole would I build my own plan around?</a:t>
            </a:r>
            <a:endParaRPr lang="en-US" dirty="0"/>
          </a:p>
        </p:txBody>
      </p:sp>
      <p:sp>
        <p:nvSpPr>
          <p:cNvPr id="9" name="card"/>
          <p:cNvSpPr/>
          <p:nvPr/>
        </p:nvSpPr>
        <p:spPr>
          <a:xfrm>
            <a:off x="6199632" y="169164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icon circle"/>
          <p:cNvSpPr/>
          <p:nvPr/>
        </p:nvSpPr>
        <p:spPr>
          <a:xfrm>
            <a:off x="6428232" y="1920240"/>
            <a:ext cx="685800" cy="685800"/>
          </a:xfrm>
          <a:prstGeom prst="ellipse">
            <a:avLst/>
          </a:prstGeom>
          <a:solidFill>
            <a:srgbClr val="FFC000"/>
          </a:solidFill>
          <a:ln w="12700">
            <a:solidFill>
              <a:srgbClr val="FFC000"/>
            </a:solidFill>
            <a:prstDash val="solid"/>
          </a:ln>
        </p:spPr>
        <p:txBody>
          <a:bodyPr/>
          <a:lstStyle/>
          <a:p>
            <a:endParaRPr lang="en-CA"/>
          </a:p>
        </p:txBody>
      </p:sp>
      <p:pic>
        <p:nvPicPr>
          <p:cNvPr id="11" name="icon" descr="preencoded.png"/>
          <p:cNvPicPr>
            <a:picLocks noChangeAspect="1"/>
          </p:cNvPicPr>
          <p:nvPr/>
        </p:nvPicPr>
        <p:blipFill>
          <a:blip r:embed="rId4"/>
          <a:stretch>
            <a:fillRect/>
          </a:stretch>
        </p:blipFill>
        <p:spPr>
          <a:xfrm>
            <a:off x="6579108" y="2071116"/>
            <a:ext cx="384048" cy="384048"/>
          </a:xfrm>
          <a:prstGeom prst="rect">
            <a:avLst/>
          </a:prstGeom>
        </p:spPr>
      </p:pic>
      <p:sp>
        <p:nvSpPr>
          <p:cNvPr id="12" name="Text 8"/>
          <p:cNvSpPr txBox="1"/>
          <p:nvPr/>
        </p:nvSpPr>
        <p:spPr>
          <a:xfrm>
            <a:off x="7296912" y="1892808"/>
            <a:ext cx="4160520" cy="365760"/>
          </a:xfrm>
          <a:prstGeom prst="rect">
            <a:avLst/>
          </a:prstGeom>
          <a:noFill/>
          <a:ln/>
        </p:spPr>
        <p:txBody>
          <a:bodyPr wrap="square" lIns="0" tIns="0" rIns="0" bIns="0" rtlCol="0" anchor="ctr"/>
          <a:lstStyle/>
          <a:p>
            <a:pPr marL="0" indent="0">
              <a:buNone/>
            </a:pPr>
            <a:r>
              <a:rPr lang="en-US" sz="1700" b="1" dirty="0">
                <a:solidFill>
                  <a:srgbClr val="0A5C8A"/>
                </a:solidFill>
              </a:rPr>
              <a:t>Diary card targets</a:t>
            </a:r>
            <a:endParaRPr lang="en-US" sz="1700" dirty="0"/>
          </a:p>
        </p:txBody>
      </p:sp>
      <p:sp>
        <p:nvSpPr>
          <p:cNvPr id="13" name="Text 9"/>
          <p:cNvSpPr txBox="1"/>
          <p:nvPr/>
        </p:nvSpPr>
        <p:spPr>
          <a:xfrm>
            <a:off x="7296912" y="2343553"/>
            <a:ext cx="4160520" cy="1005840"/>
          </a:xfrm>
          <a:prstGeom prst="rect">
            <a:avLst/>
          </a:prstGeom>
          <a:noFill/>
          <a:ln/>
        </p:spPr>
        <p:txBody>
          <a:bodyPr wrap="square" lIns="0" tIns="0" rIns="0" bIns="0" rtlCol="0" anchor="t"/>
          <a:lstStyle/>
          <a:p>
            <a:pPr marL="0" indent="0">
              <a:buNone/>
            </a:pPr>
            <a:r>
              <a:rPr lang="en-US" dirty="0">
                <a:solidFill>
                  <a:srgbClr val="1F2A44"/>
                </a:solidFill>
              </a:rPr>
              <a:t>Which feeling, thought, or behavioral holes do I keep falling into? </a:t>
            </a:r>
            <a:endParaRPr lang="en-US" dirty="0"/>
          </a:p>
        </p:txBody>
      </p:sp>
      <p:sp>
        <p:nvSpPr>
          <p:cNvPr id="14" name="card"/>
          <p:cNvSpPr/>
          <p:nvPr/>
        </p:nvSpPr>
        <p:spPr>
          <a:xfrm>
            <a:off x="548640" y="356616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5" name="icon circle"/>
          <p:cNvSpPr/>
          <p:nvPr/>
        </p:nvSpPr>
        <p:spPr>
          <a:xfrm>
            <a:off x="777240" y="3794760"/>
            <a:ext cx="685800" cy="685800"/>
          </a:xfrm>
          <a:prstGeom prst="ellipse">
            <a:avLst/>
          </a:prstGeom>
          <a:solidFill>
            <a:srgbClr val="FFC000"/>
          </a:solidFill>
          <a:ln w="12700">
            <a:solidFill>
              <a:srgbClr val="FFC000"/>
            </a:solidFill>
            <a:prstDash val="solid"/>
          </a:ln>
        </p:spPr>
        <p:txBody>
          <a:bodyPr/>
          <a:lstStyle/>
          <a:p>
            <a:endParaRPr lang="en-CA"/>
          </a:p>
        </p:txBody>
      </p:sp>
      <p:pic>
        <p:nvPicPr>
          <p:cNvPr id="16" name="icon" descr="preencoded.png"/>
          <p:cNvPicPr>
            <a:picLocks noChangeAspect="1"/>
          </p:cNvPicPr>
          <p:nvPr/>
        </p:nvPicPr>
        <p:blipFill>
          <a:blip r:embed="rId5"/>
          <a:stretch>
            <a:fillRect/>
          </a:stretch>
        </p:blipFill>
        <p:spPr>
          <a:xfrm>
            <a:off x="928116" y="3945636"/>
            <a:ext cx="384048" cy="384048"/>
          </a:xfrm>
          <a:prstGeom prst="rect">
            <a:avLst/>
          </a:prstGeom>
        </p:spPr>
      </p:pic>
      <p:sp>
        <p:nvSpPr>
          <p:cNvPr id="17" name="Text 12"/>
          <p:cNvSpPr txBox="1"/>
          <p:nvPr/>
        </p:nvSpPr>
        <p:spPr>
          <a:xfrm>
            <a:off x="1645920" y="3767328"/>
            <a:ext cx="4160520" cy="365760"/>
          </a:xfrm>
          <a:prstGeom prst="rect">
            <a:avLst/>
          </a:prstGeom>
          <a:noFill/>
          <a:ln/>
        </p:spPr>
        <p:txBody>
          <a:bodyPr wrap="square" lIns="0" tIns="0" rIns="0" bIns="0" rtlCol="0" anchor="ctr"/>
          <a:lstStyle/>
          <a:p>
            <a:pPr marL="0" indent="0">
              <a:buNone/>
            </a:pPr>
            <a:r>
              <a:rPr lang="en-US" sz="1700" b="1" dirty="0">
                <a:solidFill>
                  <a:srgbClr val="0A5C8A"/>
                </a:solidFill>
              </a:rPr>
              <a:t>Calming skills</a:t>
            </a:r>
            <a:endParaRPr lang="en-US" sz="1700" dirty="0"/>
          </a:p>
        </p:txBody>
      </p:sp>
      <p:sp>
        <p:nvSpPr>
          <p:cNvPr id="18" name="Text 13"/>
          <p:cNvSpPr txBox="1"/>
          <p:nvPr/>
        </p:nvSpPr>
        <p:spPr>
          <a:xfrm>
            <a:off x="1645920" y="4160520"/>
            <a:ext cx="4160520" cy="1005840"/>
          </a:xfrm>
          <a:prstGeom prst="rect">
            <a:avLst/>
          </a:prstGeom>
          <a:noFill/>
          <a:ln/>
        </p:spPr>
        <p:txBody>
          <a:bodyPr wrap="square" lIns="0" tIns="0" rIns="0" bIns="0" rtlCol="0" anchor="t"/>
          <a:lstStyle/>
          <a:p>
            <a:pPr marL="0" indent="0">
              <a:buNone/>
            </a:pPr>
            <a:r>
              <a:rPr lang="en-US" dirty="0">
                <a:solidFill>
                  <a:srgbClr val="1F2A44"/>
                </a:solidFill>
              </a:rPr>
              <a:t>Where is my safe place? What cue word could I train my body to relax to?</a:t>
            </a:r>
            <a:endParaRPr lang="en-US" dirty="0"/>
          </a:p>
        </p:txBody>
      </p:sp>
      <p:sp>
        <p:nvSpPr>
          <p:cNvPr id="19" name="card"/>
          <p:cNvSpPr/>
          <p:nvPr/>
        </p:nvSpPr>
        <p:spPr>
          <a:xfrm>
            <a:off x="6199632" y="356616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0" name="icon circle"/>
          <p:cNvSpPr/>
          <p:nvPr/>
        </p:nvSpPr>
        <p:spPr>
          <a:xfrm>
            <a:off x="6428232" y="3794760"/>
            <a:ext cx="685800" cy="685800"/>
          </a:xfrm>
          <a:prstGeom prst="ellipse">
            <a:avLst/>
          </a:prstGeom>
          <a:solidFill>
            <a:srgbClr val="FFC000"/>
          </a:solidFill>
          <a:ln w="12700">
            <a:solidFill>
              <a:srgbClr val="FFC000"/>
            </a:solidFill>
            <a:prstDash val="solid"/>
          </a:ln>
        </p:spPr>
        <p:txBody>
          <a:bodyPr/>
          <a:lstStyle/>
          <a:p>
            <a:endParaRPr lang="en-CA"/>
          </a:p>
        </p:txBody>
      </p:sp>
      <p:pic>
        <p:nvPicPr>
          <p:cNvPr id="21" name="icon" descr="preencoded.png"/>
          <p:cNvPicPr>
            <a:picLocks noChangeAspect="1"/>
          </p:cNvPicPr>
          <p:nvPr/>
        </p:nvPicPr>
        <p:blipFill>
          <a:blip r:embed="rId6"/>
          <a:stretch>
            <a:fillRect/>
          </a:stretch>
        </p:blipFill>
        <p:spPr>
          <a:xfrm>
            <a:off x="6579108" y="3945636"/>
            <a:ext cx="384048" cy="384048"/>
          </a:xfrm>
          <a:prstGeom prst="rect">
            <a:avLst/>
          </a:prstGeom>
        </p:spPr>
      </p:pic>
      <p:sp>
        <p:nvSpPr>
          <p:cNvPr id="22" name="Text 16"/>
          <p:cNvSpPr txBox="1"/>
          <p:nvPr/>
        </p:nvSpPr>
        <p:spPr>
          <a:xfrm>
            <a:off x="7342632" y="3689604"/>
            <a:ext cx="4160520" cy="365760"/>
          </a:xfrm>
          <a:prstGeom prst="rect">
            <a:avLst/>
          </a:prstGeom>
          <a:noFill/>
          <a:ln/>
        </p:spPr>
        <p:txBody>
          <a:bodyPr wrap="square" lIns="0" tIns="0" rIns="0" bIns="0" rtlCol="0" anchor="ctr"/>
          <a:lstStyle/>
          <a:p>
            <a:pPr marL="0" indent="0">
              <a:buNone/>
            </a:pPr>
            <a:r>
              <a:rPr lang="en-US" sz="1700" b="1" dirty="0">
                <a:solidFill>
                  <a:srgbClr val="0A5C8A"/>
                </a:solidFill>
              </a:rPr>
              <a:t>Values and meaning</a:t>
            </a:r>
            <a:endParaRPr lang="en-US" sz="1700" dirty="0"/>
          </a:p>
        </p:txBody>
      </p:sp>
      <p:sp>
        <p:nvSpPr>
          <p:cNvPr id="23" name="Text 17"/>
          <p:cNvSpPr txBox="1"/>
          <p:nvPr/>
        </p:nvSpPr>
        <p:spPr>
          <a:xfrm>
            <a:off x="7285109" y="4055364"/>
            <a:ext cx="4160520" cy="1005840"/>
          </a:xfrm>
          <a:prstGeom prst="rect">
            <a:avLst/>
          </a:prstGeom>
          <a:noFill/>
          <a:ln/>
        </p:spPr>
        <p:txBody>
          <a:bodyPr wrap="square" lIns="0" tIns="0" rIns="0" bIns="0" rtlCol="0" anchor="t"/>
          <a:lstStyle/>
          <a:p>
            <a:pPr marL="0" indent="0">
              <a:buNone/>
            </a:pPr>
            <a:r>
              <a:rPr lang="en-US" dirty="0">
                <a:solidFill>
                  <a:srgbClr val="1F2A44"/>
                </a:solidFill>
              </a:rPr>
              <a:t>What matters most to me, and how closely does the way I spend my time match it? What helps me feel connected to something bigger?</a:t>
            </a:r>
            <a:endParaRPr lang="en-US" dirty="0"/>
          </a:p>
        </p:txBody>
      </p:sp>
      <p:sp>
        <p:nvSpPr>
          <p:cNvPr id="24" name="Text 18"/>
          <p:cNvSpPr txBox="1"/>
          <p:nvPr/>
        </p:nvSpPr>
        <p:spPr>
          <a:xfrm>
            <a:off x="838200" y="5647560"/>
            <a:ext cx="10515600" cy="457200"/>
          </a:xfrm>
          <a:prstGeom prst="rect">
            <a:avLst/>
          </a:prstGeom>
          <a:noFill/>
          <a:ln/>
        </p:spPr>
        <p:txBody>
          <a:bodyPr wrap="square" lIns="0" tIns="0" rIns="0" bIns="0" rtlCol="0" anchor="ctr"/>
          <a:lstStyle/>
          <a:p>
            <a:pPr marL="0" indent="0">
              <a:buNone/>
            </a:pPr>
            <a:r>
              <a:rPr lang="en-US" b="1" dirty="0">
                <a:solidFill>
                  <a:srgbClr val="FFC000"/>
                </a:solidFill>
                <a:latin typeface="Arial" panose="020B0604020202020204" pitchFamily="34" charset="0"/>
                <a:cs typeface="Arial" panose="020B0604020202020204" pitchFamily="34" charset="0"/>
              </a:rPr>
              <a:t>Have handy: </a:t>
            </a:r>
            <a:r>
              <a:rPr lang="en-US" dirty="0">
                <a:solidFill>
                  <a:schemeClr val="bg1"/>
                </a:solidFill>
                <a:latin typeface="Arial" panose="020B0604020202020204" pitchFamily="34" charset="0"/>
                <a:cs typeface="Arial" panose="020B0604020202020204" pitchFamily="34" charset="0"/>
              </a:rPr>
              <a:t>your crisis plan algorithm and template, a blank holes or targets for change diary card and a pen.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rson meditating">
            <a:extLst>
              <a:ext uri="{FF2B5EF4-FFF2-40B4-BE49-F238E27FC236}">
                <a16:creationId xmlns:a16="http://schemas.microsoft.com/office/drawing/2014/main" id="{ED13931F-9FFA-4E0E-BE19-CA4A649E7E99}"/>
              </a:ext>
            </a:extLst>
          </p:cNvPr>
          <p:cNvPicPr>
            <a:picLocks noChangeAspect="1"/>
          </p:cNvPicPr>
          <p:nvPr/>
        </p:nvPicPr>
        <p:blipFill rotWithShape="1">
          <a:blip r:embed="rId2"/>
          <a:srcRect t="9702" b="5712"/>
          <a:stretch/>
        </p:blipFill>
        <p:spPr>
          <a:xfrm>
            <a:off x="13726" y="-1776"/>
            <a:ext cx="12191980" cy="6857990"/>
          </a:xfrm>
          <a:prstGeom prst="rect">
            <a:avLst/>
          </a:prstGeom>
        </p:spPr>
      </p:pic>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1850673" y="2208973"/>
            <a:ext cx="8347076" cy="1595952"/>
          </a:xfrm>
        </p:spPr>
        <p:txBody>
          <a:bodyPr vert="horz" lIns="91440" tIns="45720" rIns="91440" bIns="45720" rtlCol="0" anchor="b">
            <a:normAutofit/>
          </a:bodyPr>
          <a:lstStyle/>
          <a:p>
            <a:pPr algn="ctr"/>
            <a:r>
              <a:rPr lang="en-US" sz="4800" dirty="0">
                <a:solidFill>
                  <a:schemeClr val="bg1"/>
                </a:solidFill>
              </a:rPr>
              <a:t>Warning about meditation</a:t>
            </a: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1931945" y="3888764"/>
            <a:ext cx="8355542" cy="664647"/>
          </a:xfrm>
        </p:spPr>
        <p:txBody>
          <a:bodyPr vert="horz" lIns="91440" tIns="45720" rIns="91440" bIns="45720" rtlCol="0" anchor="t">
            <a:normAutofit/>
          </a:bodyPr>
          <a:lstStyle/>
          <a:p>
            <a:pPr marL="0" indent="0" algn="ctr">
              <a:buNone/>
            </a:pPr>
            <a:r>
              <a:rPr lang="en-US" cap="all" dirty="0">
                <a:solidFill>
                  <a:schemeClr val="bg1"/>
                </a:solidFill>
              </a:rPr>
              <a:t>Feel free to skip it</a:t>
            </a:r>
            <a:r>
              <a:rPr lang="en-US" cap="all" dirty="0"/>
              <a:t> </a:t>
            </a:r>
          </a:p>
        </p:txBody>
      </p:sp>
      <p:sp>
        <p:nvSpPr>
          <p:cNvPr id="5" name="Slide Number Placeholder 4">
            <a:extLst>
              <a:ext uri="{FF2B5EF4-FFF2-40B4-BE49-F238E27FC236}">
                <a16:creationId xmlns:a16="http://schemas.microsoft.com/office/drawing/2014/main" id="{3709BFAE-A290-49C5-416D-B0F51F83D9C0}"/>
              </a:ext>
            </a:extLst>
          </p:cNvPr>
          <p:cNvSpPr>
            <a:spLocks noGrp="1"/>
          </p:cNvSpPr>
          <p:nvPr>
            <p:ph type="sldNum" sz="quarter" idx="12"/>
          </p:nvPr>
        </p:nvSpPr>
        <p:spPr/>
        <p:txBody>
          <a:bodyPr/>
          <a:lstStyle/>
          <a:p>
            <a:fld id="{A625A5D2-04DB-4EAB-A2FF-21E756E6E7CC}" type="slidenum">
              <a:rPr lang="en-CA" smtClean="0"/>
              <a:t>7</a:t>
            </a:fld>
            <a:endParaRPr lang="en-CA"/>
          </a:p>
        </p:txBody>
      </p:sp>
    </p:spTree>
    <p:extLst>
      <p:ext uri="{BB962C8B-B14F-4D97-AF65-F5344CB8AC3E}">
        <p14:creationId xmlns:p14="http://schemas.microsoft.com/office/powerpoint/2010/main" val="2118069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695287" y="237744"/>
            <a:ext cx="11247120" cy="640080"/>
          </a:xfrm>
          <a:prstGeom prst="rect">
            <a:avLst/>
          </a:prstGeom>
          <a:noFill/>
          <a:ln/>
        </p:spPr>
        <p:txBody>
          <a:bodyPr wrap="square" lIns="0" tIns="0" rIns="0" bIns="0" rtlCol="0" anchor="ctr"/>
          <a:lstStyle/>
          <a:p>
            <a:pPr marL="0" indent="0">
              <a:buNone/>
            </a:pPr>
            <a:r>
              <a:rPr lang="en-US" sz="3600" b="1" dirty="0">
                <a:solidFill>
                  <a:srgbClr val="FFFFFF"/>
                </a:solidFill>
                <a:latin typeface="Arial" panose="020B0604020202020204" pitchFamily="34" charset="0"/>
                <a:cs typeface="Arial" panose="020B0604020202020204" pitchFamily="34" charset="0"/>
              </a:rPr>
              <a:t>CHECK IN WITH YOUR PERSONAL DASHBOARD</a:t>
            </a:r>
            <a:endParaRPr lang="en-US" sz="3600" dirty="0">
              <a:latin typeface="Arial" panose="020B0604020202020204" pitchFamily="34" charset="0"/>
              <a:cs typeface="Arial" panose="020B0604020202020204" pitchFamily="34" charset="0"/>
            </a:endParaRPr>
          </a:p>
        </p:txBody>
      </p:sp>
      <p:sp>
        <p:nvSpPr>
          <p:cNvPr id="3" name="Subtitle"/>
          <p:cNvSpPr txBox="1"/>
          <p:nvPr/>
        </p:nvSpPr>
        <p:spPr>
          <a:xfrm>
            <a:off x="934518" y="923544"/>
            <a:ext cx="11247120" cy="411480"/>
          </a:xfrm>
          <a:prstGeom prst="rect">
            <a:avLst/>
          </a:prstGeom>
          <a:noFill/>
          <a:ln/>
        </p:spPr>
        <p:txBody>
          <a:bodyPr wrap="square" lIns="0" tIns="0" rIns="0" bIns="0" rtlCol="0" anchor="ctr"/>
          <a:lstStyle/>
          <a:p>
            <a:pPr marL="0" indent="0">
              <a:buNone/>
            </a:pPr>
            <a:r>
              <a:rPr lang="en-US" sz="2000" dirty="0">
                <a:solidFill>
                  <a:schemeClr val="bg1"/>
                </a:solidFill>
                <a:latin typeface="Arial" panose="020B0604020202020204" pitchFamily="34" charset="0"/>
                <a:cs typeface="Arial" panose="020B0604020202020204" pitchFamily="34" charset="0"/>
              </a:rPr>
              <a:t>Pause, take a breath, and read each gauge in turn. Just notice there are no wrong readings.</a:t>
            </a:r>
          </a:p>
        </p:txBody>
      </p:sp>
      <p:sp>
        <p:nvSpPr>
          <p:cNvPr id="4" name="Card 1"/>
          <p:cNvSpPr/>
          <p:nvPr/>
        </p:nvSpPr>
        <p:spPr>
          <a:xfrm>
            <a:off x="411480"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5" name="Number 1"/>
          <p:cNvSpPr/>
          <p:nvPr/>
        </p:nvSpPr>
        <p:spPr>
          <a:xfrm>
            <a:off x="612648" y="1892808"/>
            <a:ext cx="347472" cy="347472"/>
          </a:xfrm>
          <a:prstGeom prst="ellipse">
            <a:avLst/>
          </a:prstGeom>
          <a:solidFill>
            <a:srgbClr val="FFFFFF"/>
          </a:solidFill>
          <a:ln/>
        </p:spPr>
        <p:txBody>
          <a:bodyPr/>
          <a:lstStyle/>
          <a:p>
            <a:endParaRPr lang="en-CA"/>
          </a:p>
        </p:txBody>
      </p:sp>
      <p:sp>
        <p:nvSpPr>
          <p:cNvPr id="6" name="Text 4"/>
          <p:cNvSpPr txBox="1"/>
          <p:nvPr/>
        </p:nvSpPr>
        <p:spPr>
          <a:xfrm>
            <a:off x="612648"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1</a:t>
            </a:r>
            <a:endParaRPr lang="en-US" sz="1600" dirty="0"/>
          </a:p>
        </p:txBody>
      </p:sp>
      <p:sp>
        <p:nvSpPr>
          <p:cNvPr id="7" name="Text 5"/>
          <p:cNvSpPr txBox="1"/>
          <p:nvPr/>
        </p:nvSpPr>
        <p:spPr>
          <a:xfrm>
            <a:off x="1033272"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Energy reserves</a:t>
            </a:r>
            <a:endParaRPr lang="en-US" sz="1700" dirty="0"/>
          </a:p>
        </p:txBody>
      </p:sp>
      <p:pic>
        <p:nvPicPr>
          <p:cNvPr id="8" name="Gauge 1" descr="Energy reserves gauge"/>
          <p:cNvPicPr>
            <a:picLocks noChangeAspect="1"/>
          </p:cNvPicPr>
          <p:nvPr/>
        </p:nvPicPr>
        <p:blipFill>
          <a:blip r:embed="rId3"/>
          <a:stretch>
            <a:fillRect/>
          </a:stretch>
        </p:blipFill>
        <p:spPr>
          <a:xfrm>
            <a:off x="695287" y="2423160"/>
            <a:ext cx="2103120" cy="1314450"/>
          </a:xfrm>
          <a:prstGeom prst="rect">
            <a:avLst/>
          </a:prstGeom>
        </p:spPr>
      </p:pic>
      <p:sp>
        <p:nvSpPr>
          <p:cNvPr id="9" name="Question 1"/>
          <p:cNvSpPr txBox="1"/>
          <p:nvPr/>
        </p:nvSpPr>
        <p:spPr>
          <a:xfrm>
            <a:off x="640080"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much fuel is in my tank right now?</a:t>
            </a:r>
            <a:endParaRPr lang="en-US" sz="1600" dirty="0"/>
          </a:p>
        </p:txBody>
      </p:sp>
      <p:sp>
        <p:nvSpPr>
          <p:cNvPr id="10" name="Options 1"/>
          <p:cNvSpPr txBox="1"/>
          <p:nvPr/>
        </p:nvSpPr>
        <p:spPr>
          <a:xfrm>
            <a:off x="640080"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E5484D"/>
                </a:solidFill>
              </a:rPr>
              <a:t>Near empty</a:t>
            </a:r>
            <a:endParaRPr lang="en-US" sz="1400" dirty="0"/>
          </a:p>
          <a:p>
            <a:pPr marL="0" indent="0">
              <a:lnSpc>
                <a:spcPct val="95000"/>
              </a:lnSpc>
              <a:buNone/>
            </a:pPr>
            <a:r>
              <a:rPr lang="en-US" sz="1400" b="1" dirty="0">
                <a:solidFill>
                  <a:srgbClr val="F2C14E"/>
                </a:solidFill>
              </a:rPr>
              <a:t>½</a:t>
            </a:r>
            <a:endParaRPr lang="en-US" sz="1400" dirty="0"/>
          </a:p>
          <a:p>
            <a:pPr marL="0" indent="0">
              <a:lnSpc>
                <a:spcPct val="95000"/>
              </a:lnSpc>
              <a:buNone/>
            </a:pPr>
            <a:r>
              <a:rPr lang="en-US" sz="1400" b="1" dirty="0">
                <a:solidFill>
                  <a:srgbClr val="B5D65A"/>
                </a:solidFill>
              </a:rPr>
              <a:t>¾</a:t>
            </a:r>
            <a:endParaRPr lang="en-US" sz="1400" dirty="0"/>
          </a:p>
          <a:p>
            <a:pPr marL="0" indent="0">
              <a:lnSpc>
                <a:spcPct val="95000"/>
              </a:lnSpc>
              <a:buNone/>
            </a:pPr>
            <a:r>
              <a:rPr lang="en-US" sz="1400" b="1" dirty="0">
                <a:solidFill>
                  <a:srgbClr val="5CC98A"/>
                </a:solidFill>
              </a:rPr>
              <a:t>Full</a:t>
            </a:r>
            <a:endParaRPr lang="en-US" sz="1400" dirty="0"/>
          </a:p>
        </p:txBody>
      </p:sp>
      <p:sp>
        <p:nvSpPr>
          <p:cNvPr id="11" name="Card 2"/>
          <p:cNvSpPr/>
          <p:nvPr/>
        </p:nvSpPr>
        <p:spPr>
          <a:xfrm>
            <a:off x="3310814"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2" name="Number 2"/>
          <p:cNvSpPr/>
          <p:nvPr/>
        </p:nvSpPr>
        <p:spPr>
          <a:xfrm>
            <a:off x="3511982" y="1892808"/>
            <a:ext cx="347472" cy="347472"/>
          </a:xfrm>
          <a:prstGeom prst="ellipse">
            <a:avLst/>
          </a:prstGeom>
          <a:solidFill>
            <a:srgbClr val="FFFFFF"/>
          </a:solidFill>
          <a:ln/>
        </p:spPr>
        <p:txBody>
          <a:bodyPr/>
          <a:lstStyle/>
          <a:p>
            <a:endParaRPr lang="en-CA"/>
          </a:p>
        </p:txBody>
      </p:sp>
      <p:sp>
        <p:nvSpPr>
          <p:cNvPr id="13" name="Text 10"/>
          <p:cNvSpPr txBox="1"/>
          <p:nvPr/>
        </p:nvSpPr>
        <p:spPr>
          <a:xfrm>
            <a:off x="3511982"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2</a:t>
            </a:r>
            <a:endParaRPr lang="en-US" sz="1600" dirty="0"/>
          </a:p>
        </p:txBody>
      </p:sp>
      <p:sp>
        <p:nvSpPr>
          <p:cNvPr id="14" name="Text 11"/>
          <p:cNvSpPr txBox="1"/>
          <p:nvPr/>
        </p:nvSpPr>
        <p:spPr>
          <a:xfrm>
            <a:off x="3932606"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State of activation</a:t>
            </a:r>
            <a:endParaRPr lang="en-US" sz="1700" dirty="0"/>
          </a:p>
        </p:txBody>
      </p:sp>
      <p:pic>
        <p:nvPicPr>
          <p:cNvPr id="15" name="Gauge 2" descr="State of activation gauge"/>
          <p:cNvPicPr>
            <a:picLocks noChangeAspect="1"/>
          </p:cNvPicPr>
          <p:nvPr/>
        </p:nvPicPr>
        <p:blipFill>
          <a:blip r:embed="rId4"/>
          <a:stretch>
            <a:fillRect/>
          </a:stretch>
        </p:blipFill>
        <p:spPr>
          <a:xfrm>
            <a:off x="3594621" y="2423160"/>
            <a:ext cx="2103120" cy="1314450"/>
          </a:xfrm>
          <a:prstGeom prst="rect">
            <a:avLst/>
          </a:prstGeom>
        </p:spPr>
      </p:pic>
      <p:sp>
        <p:nvSpPr>
          <p:cNvPr id="16" name="Question 2"/>
          <p:cNvSpPr txBox="1"/>
          <p:nvPr/>
        </p:nvSpPr>
        <p:spPr>
          <a:xfrm>
            <a:off x="3539414"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Which state am I mostly in at the moment?</a:t>
            </a:r>
            <a:endParaRPr lang="en-US" sz="1600" dirty="0"/>
          </a:p>
        </p:txBody>
      </p:sp>
      <p:sp>
        <p:nvSpPr>
          <p:cNvPr id="17" name="Options 2"/>
          <p:cNvSpPr txBox="1"/>
          <p:nvPr/>
        </p:nvSpPr>
        <p:spPr>
          <a:xfrm>
            <a:off x="3539414"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Calm</a:t>
            </a:r>
            <a:endParaRPr lang="en-US" sz="1400" dirty="0"/>
          </a:p>
          <a:p>
            <a:pPr marL="0" indent="0">
              <a:lnSpc>
                <a:spcPct val="95000"/>
              </a:lnSpc>
              <a:buNone/>
            </a:pPr>
            <a:r>
              <a:rPr lang="en-US" sz="1400" b="1" dirty="0">
                <a:solidFill>
                  <a:srgbClr val="F2C14E"/>
                </a:solidFill>
              </a:rPr>
              <a:t>Flight</a:t>
            </a:r>
            <a:endParaRPr lang="en-US" sz="1400" dirty="0"/>
          </a:p>
          <a:p>
            <a:pPr marL="0" indent="0">
              <a:lnSpc>
                <a:spcPct val="95000"/>
              </a:lnSpc>
              <a:buNone/>
            </a:pPr>
            <a:r>
              <a:rPr lang="en-US" sz="1400" b="1" dirty="0">
                <a:solidFill>
                  <a:srgbClr val="F28C38"/>
                </a:solidFill>
              </a:rPr>
              <a:t>Fight</a:t>
            </a:r>
            <a:endParaRPr lang="en-US" sz="1400" dirty="0"/>
          </a:p>
          <a:p>
            <a:pPr marL="0" indent="0">
              <a:lnSpc>
                <a:spcPct val="95000"/>
              </a:lnSpc>
              <a:buNone/>
            </a:pPr>
            <a:r>
              <a:rPr lang="en-US" sz="1400" b="1" dirty="0">
                <a:solidFill>
                  <a:srgbClr val="7F93B5"/>
                </a:solidFill>
              </a:rPr>
              <a:t>Freeze / shut down</a:t>
            </a:r>
            <a:endParaRPr lang="en-US" sz="1400" dirty="0"/>
          </a:p>
          <a:p>
            <a:pPr marL="0" indent="0">
              <a:lnSpc>
                <a:spcPct val="95000"/>
              </a:lnSpc>
              <a:buNone/>
            </a:pPr>
            <a:r>
              <a:rPr lang="en-US" sz="1300" dirty="0">
                <a:solidFill>
                  <a:srgbClr val="A9B6C6"/>
                </a:solidFill>
              </a:rPr>
              <a:t>   numb, depressed, dissociated</a:t>
            </a:r>
            <a:endParaRPr lang="en-US" sz="1400" dirty="0"/>
          </a:p>
        </p:txBody>
      </p:sp>
      <p:sp>
        <p:nvSpPr>
          <p:cNvPr id="18" name="Card 3"/>
          <p:cNvSpPr/>
          <p:nvPr/>
        </p:nvSpPr>
        <p:spPr>
          <a:xfrm>
            <a:off x="6210148"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9" name="Number 3"/>
          <p:cNvSpPr/>
          <p:nvPr/>
        </p:nvSpPr>
        <p:spPr>
          <a:xfrm>
            <a:off x="6411316" y="1892808"/>
            <a:ext cx="347472" cy="347472"/>
          </a:xfrm>
          <a:prstGeom prst="ellipse">
            <a:avLst/>
          </a:prstGeom>
          <a:solidFill>
            <a:srgbClr val="FFFFFF"/>
          </a:solidFill>
          <a:ln/>
        </p:spPr>
        <p:txBody>
          <a:bodyPr/>
          <a:lstStyle/>
          <a:p>
            <a:endParaRPr lang="en-CA"/>
          </a:p>
        </p:txBody>
      </p:sp>
      <p:sp>
        <p:nvSpPr>
          <p:cNvPr id="20" name="Text 16"/>
          <p:cNvSpPr txBox="1"/>
          <p:nvPr/>
        </p:nvSpPr>
        <p:spPr>
          <a:xfrm>
            <a:off x="6411316"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3</a:t>
            </a:r>
            <a:endParaRPr lang="en-US" sz="1600" dirty="0"/>
          </a:p>
        </p:txBody>
      </p:sp>
      <p:sp>
        <p:nvSpPr>
          <p:cNvPr id="21" name="Text 17"/>
          <p:cNvSpPr txBox="1"/>
          <p:nvPr/>
        </p:nvSpPr>
        <p:spPr>
          <a:xfrm>
            <a:off x="6831940"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Window of tolerance</a:t>
            </a:r>
            <a:endParaRPr lang="en-US" sz="1700" dirty="0"/>
          </a:p>
        </p:txBody>
      </p:sp>
      <p:pic>
        <p:nvPicPr>
          <p:cNvPr id="22" name="Gauge 3" descr="Window of tolerance gauge"/>
          <p:cNvPicPr>
            <a:picLocks noChangeAspect="1"/>
          </p:cNvPicPr>
          <p:nvPr/>
        </p:nvPicPr>
        <p:blipFill>
          <a:blip r:embed="rId5"/>
          <a:stretch>
            <a:fillRect/>
          </a:stretch>
        </p:blipFill>
        <p:spPr>
          <a:xfrm>
            <a:off x="6493955" y="2423160"/>
            <a:ext cx="2103120" cy="1314450"/>
          </a:xfrm>
          <a:prstGeom prst="rect">
            <a:avLst/>
          </a:prstGeom>
        </p:spPr>
      </p:pic>
      <p:sp>
        <p:nvSpPr>
          <p:cNvPr id="23" name="Question 3"/>
          <p:cNvSpPr txBox="1"/>
          <p:nvPr/>
        </p:nvSpPr>
        <p:spPr>
          <a:xfrm>
            <a:off x="6438748"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Am I inside my window, or above it (revved up) or below it (shut down)?</a:t>
            </a:r>
            <a:endParaRPr lang="en-US" sz="1600" dirty="0"/>
          </a:p>
        </p:txBody>
      </p:sp>
      <p:sp>
        <p:nvSpPr>
          <p:cNvPr id="24" name="Options 3"/>
          <p:cNvSpPr txBox="1"/>
          <p:nvPr/>
        </p:nvSpPr>
        <p:spPr>
          <a:xfrm>
            <a:off x="6438748"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B9BD5"/>
                </a:solidFill>
              </a:rPr>
              <a:t>Well below</a:t>
            </a:r>
            <a:endParaRPr lang="en-US" sz="1400" dirty="0"/>
          </a:p>
          <a:p>
            <a:pPr marL="0" indent="0">
              <a:lnSpc>
                <a:spcPct val="95000"/>
              </a:lnSpc>
              <a:buNone/>
            </a:pPr>
            <a:r>
              <a:rPr lang="en-US" sz="1400" b="1" dirty="0">
                <a:solidFill>
                  <a:srgbClr val="9CC3E8"/>
                </a:solidFill>
              </a:rPr>
              <a:t>A little below</a:t>
            </a:r>
            <a:endParaRPr lang="en-US" sz="1400" dirty="0"/>
          </a:p>
          <a:p>
            <a:pPr marL="0" indent="0">
              <a:lnSpc>
                <a:spcPct val="95000"/>
              </a:lnSpc>
              <a:buNone/>
            </a:pPr>
            <a:r>
              <a:rPr lang="en-US" sz="1400" b="1" dirty="0">
                <a:solidFill>
                  <a:srgbClr val="5CC98A"/>
                </a:solidFill>
              </a:rPr>
              <a:t>Inside</a:t>
            </a:r>
            <a:endParaRPr lang="en-US" sz="1400" dirty="0"/>
          </a:p>
          <a:p>
            <a:pPr marL="0" indent="0">
              <a:lnSpc>
                <a:spcPct val="95000"/>
              </a:lnSpc>
              <a:buNone/>
            </a:pPr>
            <a:r>
              <a:rPr lang="en-US" sz="1400" b="1" dirty="0">
                <a:solidFill>
                  <a:srgbClr val="F2C14E"/>
                </a:solidFill>
              </a:rPr>
              <a:t>A little above</a:t>
            </a:r>
            <a:endParaRPr lang="en-US" sz="1400" dirty="0"/>
          </a:p>
          <a:p>
            <a:pPr marL="0" indent="0">
              <a:lnSpc>
                <a:spcPct val="95000"/>
              </a:lnSpc>
              <a:buNone/>
            </a:pPr>
            <a:r>
              <a:rPr lang="en-US" sz="1400" b="1" dirty="0">
                <a:solidFill>
                  <a:srgbClr val="E5484D"/>
                </a:solidFill>
              </a:rPr>
              <a:t>Well above</a:t>
            </a:r>
            <a:endParaRPr lang="en-US" sz="1400" dirty="0"/>
          </a:p>
        </p:txBody>
      </p:sp>
      <p:sp>
        <p:nvSpPr>
          <p:cNvPr id="25" name="Card 4"/>
          <p:cNvSpPr/>
          <p:nvPr/>
        </p:nvSpPr>
        <p:spPr>
          <a:xfrm>
            <a:off x="9109481"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26" name="Number 4"/>
          <p:cNvSpPr/>
          <p:nvPr/>
        </p:nvSpPr>
        <p:spPr>
          <a:xfrm>
            <a:off x="9310649" y="1892808"/>
            <a:ext cx="347472" cy="347472"/>
          </a:xfrm>
          <a:prstGeom prst="ellipse">
            <a:avLst/>
          </a:prstGeom>
          <a:solidFill>
            <a:srgbClr val="FFFFFF"/>
          </a:solidFill>
          <a:ln/>
        </p:spPr>
        <p:txBody>
          <a:bodyPr/>
          <a:lstStyle/>
          <a:p>
            <a:endParaRPr lang="en-CA"/>
          </a:p>
        </p:txBody>
      </p:sp>
      <p:sp>
        <p:nvSpPr>
          <p:cNvPr id="27" name="Text 22"/>
          <p:cNvSpPr txBox="1"/>
          <p:nvPr/>
        </p:nvSpPr>
        <p:spPr>
          <a:xfrm>
            <a:off x="9310649"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4</a:t>
            </a:r>
            <a:endParaRPr lang="en-US" sz="1600" dirty="0"/>
          </a:p>
        </p:txBody>
      </p:sp>
      <p:sp>
        <p:nvSpPr>
          <p:cNvPr id="28" name="Text 23"/>
          <p:cNvSpPr txBox="1"/>
          <p:nvPr/>
        </p:nvSpPr>
        <p:spPr>
          <a:xfrm>
            <a:off x="9731273"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Crisis risk</a:t>
            </a:r>
            <a:endParaRPr lang="en-US" sz="1700" dirty="0"/>
          </a:p>
        </p:txBody>
      </p:sp>
      <p:pic>
        <p:nvPicPr>
          <p:cNvPr id="29" name="Gauge 4" descr="Crisis risk gauge"/>
          <p:cNvPicPr>
            <a:picLocks noChangeAspect="1"/>
          </p:cNvPicPr>
          <p:nvPr/>
        </p:nvPicPr>
        <p:blipFill>
          <a:blip r:embed="rId6"/>
          <a:stretch>
            <a:fillRect/>
          </a:stretch>
        </p:blipFill>
        <p:spPr>
          <a:xfrm>
            <a:off x="9393288" y="2423160"/>
            <a:ext cx="2103120" cy="1314450"/>
          </a:xfrm>
          <a:prstGeom prst="rect">
            <a:avLst/>
          </a:prstGeom>
        </p:spPr>
      </p:pic>
      <p:sp>
        <p:nvSpPr>
          <p:cNvPr id="30" name="Question 4"/>
          <p:cNvSpPr txBox="1"/>
          <p:nvPr/>
        </p:nvSpPr>
        <p:spPr>
          <a:xfrm>
            <a:off x="9338081"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likely is it that I’ll tip into a state of crisis?</a:t>
            </a:r>
            <a:endParaRPr lang="en-US" sz="1600" dirty="0"/>
          </a:p>
        </p:txBody>
      </p:sp>
      <p:sp>
        <p:nvSpPr>
          <p:cNvPr id="31" name="Options 4"/>
          <p:cNvSpPr txBox="1"/>
          <p:nvPr/>
        </p:nvSpPr>
        <p:spPr>
          <a:xfrm>
            <a:off x="9338081"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Low</a:t>
            </a:r>
            <a:endParaRPr lang="en-US" sz="1400" dirty="0"/>
          </a:p>
          <a:p>
            <a:pPr marL="0" indent="0">
              <a:lnSpc>
                <a:spcPct val="95000"/>
              </a:lnSpc>
              <a:buNone/>
            </a:pPr>
            <a:r>
              <a:rPr lang="en-US" sz="1400" b="1" dirty="0">
                <a:solidFill>
                  <a:srgbClr val="F2C14E"/>
                </a:solidFill>
              </a:rPr>
              <a:t>Moderate</a:t>
            </a:r>
            <a:endParaRPr lang="en-US" sz="1400" dirty="0"/>
          </a:p>
          <a:p>
            <a:pPr marL="0" indent="0">
              <a:lnSpc>
                <a:spcPct val="95000"/>
              </a:lnSpc>
              <a:buNone/>
            </a:pPr>
            <a:r>
              <a:rPr lang="en-US" sz="1400" b="1" dirty="0">
                <a:solidFill>
                  <a:srgbClr val="F28C38"/>
                </a:solidFill>
              </a:rPr>
              <a:t>High</a:t>
            </a:r>
            <a:endParaRPr lang="en-US" sz="1400" dirty="0"/>
          </a:p>
          <a:p>
            <a:pPr marL="0" indent="0">
              <a:lnSpc>
                <a:spcPct val="95000"/>
              </a:lnSpc>
              <a:buNone/>
            </a:pPr>
            <a:r>
              <a:rPr lang="en-US" sz="1400" b="1" dirty="0">
                <a:solidFill>
                  <a:srgbClr val="E5484D"/>
                </a:solidFill>
              </a:rPr>
              <a:t>Very high</a:t>
            </a:r>
            <a:endParaRPr lang="en-US" sz="1400" dirty="0"/>
          </a:p>
          <a:p>
            <a:pPr marL="0" indent="0">
              <a:lnSpc>
                <a:spcPct val="95000"/>
              </a:lnSpc>
              <a:buNone/>
            </a:pPr>
            <a:r>
              <a:rPr lang="en-US" sz="1400" b="1" dirty="0">
                <a:solidFill>
                  <a:srgbClr val="FF6B6B"/>
                </a:solidFill>
              </a:rPr>
              <a:t>Extreme</a:t>
            </a:r>
            <a:endParaRPr lang="en-US" sz="1400" dirty="0"/>
          </a:p>
        </p:txBody>
      </p:sp>
      <p:sp>
        <p:nvSpPr>
          <p:cNvPr id="32" name="Then ask pill"/>
          <p:cNvSpPr/>
          <p:nvPr/>
        </p:nvSpPr>
        <p:spPr>
          <a:xfrm>
            <a:off x="2441448" y="6080760"/>
            <a:ext cx="7315200" cy="502920"/>
          </a:xfrm>
          <a:prstGeom prst="roundRect">
            <a:avLst>
              <a:gd name="adj" fmla="val 49091"/>
            </a:avLst>
          </a:prstGeom>
          <a:solidFill>
            <a:srgbClr val="263A52"/>
          </a:solidFill>
          <a:ln w="15875">
            <a:solidFill>
              <a:srgbClr val="5CC98A"/>
            </a:solidFill>
            <a:prstDash val="solid"/>
          </a:ln>
        </p:spPr>
        <p:txBody>
          <a:bodyPr/>
          <a:lstStyle/>
          <a:p>
            <a:endParaRPr lang="en-CA"/>
          </a:p>
        </p:txBody>
      </p:sp>
      <p:sp>
        <p:nvSpPr>
          <p:cNvPr id="33" name="Text 27"/>
          <p:cNvSpPr txBox="1"/>
          <p:nvPr/>
        </p:nvSpPr>
        <p:spPr>
          <a:xfrm>
            <a:off x="2441448" y="6080760"/>
            <a:ext cx="7315200" cy="502920"/>
          </a:xfrm>
          <a:prstGeom prst="rect">
            <a:avLst/>
          </a:prstGeom>
          <a:noFill/>
          <a:ln/>
        </p:spPr>
        <p:txBody>
          <a:bodyPr wrap="square" lIns="0" tIns="0" rIns="0" bIns="0" rtlCol="0" anchor="ctr"/>
          <a:lstStyle/>
          <a:p>
            <a:pPr marL="0" indent="0" algn="ctr">
              <a:buNone/>
            </a:pPr>
            <a:r>
              <a:rPr lang="en-US" sz="1800" b="1" dirty="0">
                <a:solidFill>
                  <a:srgbClr val="5CC98A"/>
                </a:solidFill>
              </a:rPr>
              <a:t>Then ask:  </a:t>
            </a:r>
            <a:r>
              <a:rPr lang="en-US" sz="1800" dirty="0">
                <a:solidFill>
                  <a:srgbClr val="FFFFFF"/>
                </a:solidFill>
              </a:rPr>
              <a:t>Given these readings, what do I need right now?</a:t>
            </a:r>
            <a:endParaRPr lang="en-US" sz="1800" dirty="0"/>
          </a:p>
        </p:txBody>
      </p:sp>
      <p:sp>
        <p:nvSpPr>
          <p:cNvPr id="35" name="Slide Number Placeholder 34">
            <a:extLst>
              <a:ext uri="{FF2B5EF4-FFF2-40B4-BE49-F238E27FC236}">
                <a16:creationId xmlns:a16="http://schemas.microsoft.com/office/drawing/2014/main" id="{5D3E01AA-3393-298B-5CDC-735D0E57B522}"/>
              </a:ext>
            </a:extLst>
          </p:cNvPr>
          <p:cNvSpPr>
            <a:spLocks noGrp="1"/>
          </p:cNvSpPr>
          <p:nvPr>
            <p:ph type="sldNum" sz="quarter" idx="12"/>
          </p:nvPr>
        </p:nvSpPr>
        <p:spPr/>
        <p:txBody>
          <a:bodyPr/>
          <a:lstStyle/>
          <a:p>
            <a:fld id="{A625A5D2-04DB-4EAB-A2FF-21E756E6E7CC}" type="slidenum">
              <a:rPr lang="en-CA" smtClean="0"/>
              <a:t>8</a:t>
            </a:fld>
            <a:endParaRPr lang="en-C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C9E67-EF46-08A9-25AD-3D81D3B64D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7E360A-9D10-4E47-8040-2601270BF6C6}"/>
              </a:ext>
            </a:extLst>
          </p:cNvPr>
          <p:cNvSpPr txBox="1"/>
          <p:nvPr/>
        </p:nvSpPr>
        <p:spPr>
          <a:xfrm>
            <a:off x="-66040" y="232757"/>
            <a:ext cx="12324080" cy="6463308"/>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To begin, sit in a comfortable chair with your feet flat on the floor and your hands resting comfortably, either on the arms of the chair or in your lap.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Close your eyes.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Take a slow, long breath in through your nose. Feel your belly expand like a balloon as you breathe in. Hold it for five seconds: 1, 2, 3, 4, 5. Then release it slowly through your mouth. Feel your belly collapse like a balloon losing its air. Again, take a slow, long breath in through your nose and feel your stomach expand. Hold it for five seconds: 1, 2, 3, 4, 5. Then exhale slowly through your mouth. One more time: take a slow, long breath in through your nose and feel your stomach expand. Hold it for five seconds: 1, 2, 3, 4, 5. Then exhale slowly through your mouth.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Now begin to take slow, long breaths without holding them, and continue to breathe smoothly for the rest of this exercise.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Now, with your eyes still closed, imagine that a white beam of light shines down from the sky like a bright laser and lands on the very top of your head.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Notice how warm and soothing the light makes you feel. This could be a light from God, the universe, or whatever power makes you feel comfortable.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As you continue to breathe smoothly, taking slow, long breaths, notice how the light makes you feel more and more relaxed as it continues to shine on the top of your head.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Now, slowly, the warm, white light begins to spread over the top of your head like soothing water. And as it does, the light begins to loosen any muscle tension that you’re feeling on the top of your head.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Slowly, the light begins to slide down your body, and as it moves across your forehead, all the muscle tension there is released.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Then the white light continues down past your ears, the back of your head, your eyes, nose, mouth, and chin, and it continues to release any tension you’re holding there. </a:t>
            </a:r>
            <a:endParaRPr lang="en-US" dirty="0">
              <a:solidFill>
                <a:schemeClr val="bg1"/>
              </a:solidFill>
              <a:latin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Notice how pleasantly warm your forehead feels. </a:t>
            </a:r>
          </a:p>
        </p:txBody>
      </p:sp>
      <p:sp>
        <p:nvSpPr>
          <p:cNvPr id="4" name="TextBox 3">
            <a:extLst>
              <a:ext uri="{FF2B5EF4-FFF2-40B4-BE49-F238E27FC236}">
                <a16:creationId xmlns:a16="http://schemas.microsoft.com/office/drawing/2014/main" id="{313781C5-6B66-0697-E1C8-E03EEAE61618}"/>
              </a:ext>
            </a:extLst>
          </p:cNvPr>
          <p:cNvSpPr txBox="1"/>
          <p:nvPr/>
        </p:nvSpPr>
        <p:spPr>
          <a:xfrm>
            <a:off x="3761508" y="-68898"/>
            <a:ext cx="6242858" cy="461665"/>
          </a:xfrm>
          <a:prstGeom prst="rect">
            <a:avLst/>
          </a:prstGeom>
          <a:noFill/>
        </p:spPr>
        <p:txBody>
          <a:bodyPr wrap="square">
            <a:spAutoFit/>
          </a:bodyPr>
          <a:lstStyle/>
          <a:p>
            <a:r>
              <a:rPr lang="en-US" sz="2400" dirty="0"/>
              <a:t>CUE CONTROLLED RELAXATION</a:t>
            </a:r>
            <a:endParaRPr lang="en-CA" sz="2400" dirty="0"/>
          </a:p>
        </p:txBody>
      </p:sp>
      <p:sp>
        <p:nvSpPr>
          <p:cNvPr id="5" name="Slide Number Placeholder 4">
            <a:extLst>
              <a:ext uri="{FF2B5EF4-FFF2-40B4-BE49-F238E27FC236}">
                <a16:creationId xmlns:a16="http://schemas.microsoft.com/office/drawing/2014/main" id="{0F6AEB67-A3D2-2EFD-25AC-4AAEF8BE9297}"/>
              </a:ext>
            </a:extLst>
          </p:cNvPr>
          <p:cNvSpPr>
            <a:spLocks noGrp="1"/>
          </p:cNvSpPr>
          <p:nvPr>
            <p:ph type="sldNum" sz="quarter" idx="12"/>
          </p:nvPr>
        </p:nvSpPr>
        <p:spPr/>
        <p:txBody>
          <a:bodyPr/>
          <a:lstStyle/>
          <a:p>
            <a:fld id="{A625A5D2-04DB-4EAB-A2FF-21E756E6E7CC}" type="slidenum">
              <a:rPr lang="en-CA" smtClean="0"/>
              <a:t>9</a:t>
            </a:fld>
            <a:endParaRPr lang="en-CA"/>
          </a:p>
        </p:txBody>
      </p:sp>
    </p:spTree>
    <p:extLst>
      <p:ext uri="{BB962C8B-B14F-4D97-AF65-F5344CB8AC3E}">
        <p14:creationId xmlns:p14="http://schemas.microsoft.com/office/powerpoint/2010/main" val="2311321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7D01FC-3A2E-6AFD-56E1-4335068C7423}"/>
              </a:ext>
            </a:extLst>
          </p:cNvPr>
          <p:cNvSpPr txBox="1"/>
          <p:nvPr/>
        </p:nvSpPr>
        <p:spPr>
          <a:xfrm>
            <a:off x="0" y="69563"/>
            <a:ext cx="12192000" cy="6463308"/>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Now, slowly, imagine that the light begins to move down your neck and over your shoulders, releasing any muscle tension. Then the light slowly proceeds down both of your arms and the front and back of your torso.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Feel the muscles in your upper and lower back release. Notice the soothing sensation of the white light as it moves across your chest and stomach.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Feel the muscles in your arms release as the light moves down to your forearms and then across both sides of your hands to your fingertips.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Now notice the light moving down through your pelvis and buttocks and feel the tension being released.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Again, feel the light move like soothing water across your upper and lower legs until it spreads across both the upper and lower surfaces of your feet.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Feel all of the tension leaving the muscles of your body as the white light makes your body feel warm and relaxed.</a:t>
            </a:r>
          </a:p>
          <a:p>
            <a:pPr marL="285750" indent="-285750">
              <a:buFont typeface="Arial" panose="020B0604020202020204" pitchFamily="34" charset="0"/>
              <a:buChar char="•"/>
            </a:pPr>
            <a:r>
              <a:rPr lang="en-US" dirty="0">
                <a:solidFill>
                  <a:schemeClr val="bg1"/>
                </a:solidFill>
                <a:latin typeface="Arial" panose="020B0604020202020204" pitchFamily="34" charset="0"/>
              </a:rPr>
              <a:t>Continue to notice how peaceful and calm you feel as you continue to take slow, long, smooth breaths. </a:t>
            </a:r>
          </a:p>
          <a:p>
            <a:pPr marL="285750" indent="-285750">
              <a:buFont typeface="Arial" panose="020B0604020202020204" pitchFamily="34" charset="0"/>
              <a:buChar char="•"/>
            </a:pPr>
            <a:r>
              <a:rPr lang="en-US" dirty="0">
                <a:solidFill>
                  <a:schemeClr val="bg1"/>
                </a:solidFill>
                <a:latin typeface="Arial" panose="020B0604020202020204" pitchFamily="34" charset="0"/>
              </a:rPr>
              <a:t>Observe how your stomach continues to expand as you inhale, and feel it deflate as you exhale. </a:t>
            </a:r>
          </a:p>
          <a:p>
            <a:pPr marL="285750" indent="-285750">
              <a:buFont typeface="Arial" panose="020B0604020202020204" pitchFamily="34" charset="0"/>
              <a:buChar char="•"/>
            </a:pPr>
            <a:r>
              <a:rPr lang="en-US" dirty="0">
                <a:solidFill>
                  <a:schemeClr val="bg1"/>
                </a:solidFill>
                <a:latin typeface="Arial" panose="020B0604020202020204" pitchFamily="34" charset="0"/>
              </a:rPr>
              <a:t>Now, as you continue breathing, silently think to yourself “breathe in” as you inhale, and then silently think the word relax as you exhale. </a:t>
            </a:r>
          </a:p>
          <a:p>
            <a:pPr marL="285750" indent="-285750">
              <a:buFont typeface="Arial" panose="020B0604020202020204" pitchFamily="34" charset="0"/>
              <a:buChar char="•"/>
            </a:pPr>
            <a:r>
              <a:rPr lang="en-US" dirty="0">
                <a:solidFill>
                  <a:schemeClr val="bg1"/>
                </a:solidFill>
                <a:latin typeface="Arial" panose="020B0604020202020204" pitchFamily="34" charset="0"/>
              </a:rPr>
              <a:t>Slowly inhale and think: “breathe in.” Slowly exhale and think: “relax.” As you do, notice your entire body feeling relaxed at the same time. </a:t>
            </a:r>
          </a:p>
          <a:p>
            <a:pPr marL="285750" indent="-285750">
              <a:buFont typeface="Arial" panose="020B0604020202020204" pitchFamily="34" charset="0"/>
              <a:buChar char="•"/>
            </a:pPr>
            <a:r>
              <a:rPr lang="en-US" dirty="0">
                <a:solidFill>
                  <a:schemeClr val="bg1"/>
                </a:solidFill>
                <a:latin typeface="Arial" panose="020B0604020202020204" pitchFamily="34" charset="0"/>
              </a:rPr>
              <a:t>Feel all the muscle tension in your body being released as you focus on the word relax. </a:t>
            </a:r>
          </a:p>
          <a:p>
            <a:pPr marL="285750" indent="-285750">
              <a:buFont typeface="Arial" panose="020B0604020202020204" pitchFamily="34" charset="0"/>
              <a:buChar char="•"/>
            </a:pPr>
            <a:r>
              <a:rPr lang="en-US" dirty="0">
                <a:solidFill>
                  <a:schemeClr val="bg1"/>
                </a:solidFill>
                <a:latin typeface="Arial" panose="020B0604020202020204" pitchFamily="34" charset="0"/>
              </a:rPr>
              <a:t>Again, inhale and think: “breathe in.” Exhale and think: “relax.” Notice your entire body releasing any muscle tension. </a:t>
            </a:r>
          </a:p>
          <a:p>
            <a:pPr marL="285750" indent="-285750">
              <a:buFont typeface="Arial" panose="020B0604020202020204" pitchFamily="34" charset="0"/>
              <a:buChar char="•"/>
            </a:pPr>
            <a:r>
              <a:rPr lang="en-US" dirty="0">
                <a:solidFill>
                  <a:schemeClr val="bg1"/>
                </a:solidFill>
                <a:latin typeface="Arial" panose="020B0604020202020204" pitchFamily="34" charset="0"/>
              </a:rPr>
              <a:t>Again, inhale…“ breathe in.” Exhale…“ relax.” Feel all the tension in your body releasing. </a:t>
            </a:r>
          </a:p>
          <a:p>
            <a:pPr marL="285750" indent="-285750">
              <a:buFont typeface="Arial" panose="020B0604020202020204" pitchFamily="34" charset="0"/>
              <a:buChar char="•"/>
            </a:pPr>
            <a:r>
              <a:rPr lang="en-US" dirty="0">
                <a:solidFill>
                  <a:schemeClr val="bg1"/>
                </a:solidFill>
                <a:latin typeface="Arial" panose="020B0604020202020204" pitchFamily="34" charset="0"/>
              </a:rPr>
              <a:t>Continue breathing and thinking these words at your own pace for several minutes. </a:t>
            </a:r>
          </a:p>
          <a:p>
            <a:pPr marL="285750" indent="-285750">
              <a:buFont typeface="Arial" panose="020B0604020202020204" pitchFamily="34" charset="0"/>
              <a:buChar char="•"/>
            </a:pPr>
            <a:r>
              <a:rPr lang="en-US" dirty="0">
                <a:solidFill>
                  <a:schemeClr val="bg1"/>
                </a:solidFill>
                <a:latin typeface="Arial" panose="020B0604020202020204" pitchFamily="34" charset="0"/>
              </a:rPr>
              <a:t>With each breath, notice how relaxed your entire body feels. </a:t>
            </a:r>
          </a:p>
          <a:p>
            <a:pPr marL="285750" indent="-285750">
              <a:buFont typeface="Arial" panose="020B0604020202020204" pitchFamily="34" charset="0"/>
              <a:buChar char="•"/>
            </a:pPr>
            <a:r>
              <a:rPr lang="en-US" dirty="0">
                <a:solidFill>
                  <a:schemeClr val="bg1"/>
                </a:solidFill>
                <a:latin typeface="Arial" panose="020B0604020202020204" pitchFamily="34" charset="0"/>
              </a:rPr>
              <a:t>When your mind begins to wander, return your focus to the words “breathe in” and “relax.”</a:t>
            </a:r>
            <a:endParaRPr lang="en-CA" dirty="0">
              <a:solidFill>
                <a:schemeClr val="bg1"/>
              </a:solidFill>
            </a:endParaRPr>
          </a:p>
        </p:txBody>
      </p:sp>
      <p:sp>
        <p:nvSpPr>
          <p:cNvPr id="4" name="Slide Number Placeholder 3">
            <a:extLst>
              <a:ext uri="{FF2B5EF4-FFF2-40B4-BE49-F238E27FC236}">
                <a16:creationId xmlns:a16="http://schemas.microsoft.com/office/drawing/2014/main" id="{AD36D2E3-9A54-691A-6833-DD362A28A2DB}"/>
              </a:ext>
            </a:extLst>
          </p:cNvPr>
          <p:cNvSpPr>
            <a:spLocks noGrp="1"/>
          </p:cNvSpPr>
          <p:nvPr>
            <p:ph type="sldNum" sz="quarter" idx="12"/>
          </p:nvPr>
        </p:nvSpPr>
        <p:spPr/>
        <p:txBody>
          <a:bodyPr/>
          <a:lstStyle/>
          <a:p>
            <a:fld id="{A625A5D2-04DB-4EAB-A2FF-21E756E6E7CC}" type="slidenum">
              <a:rPr lang="en-CA" smtClean="0"/>
              <a:t>10</a:t>
            </a:fld>
            <a:endParaRPr lang="en-CA"/>
          </a:p>
        </p:txBody>
      </p:sp>
    </p:spTree>
    <p:extLst>
      <p:ext uri="{BB962C8B-B14F-4D97-AF65-F5344CB8AC3E}">
        <p14:creationId xmlns:p14="http://schemas.microsoft.com/office/powerpoint/2010/main" val="110659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A45E0-594C-F741-4210-71113A0CF4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47A5E3-15DD-16FA-1C4F-AF345DA5EC40}"/>
              </a:ext>
            </a:extLst>
          </p:cNvPr>
          <p:cNvSpPr txBox="1"/>
          <p:nvPr/>
        </p:nvSpPr>
        <p:spPr>
          <a:xfrm>
            <a:off x="0" y="116572"/>
            <a:ext cx="12192000" cy="3139321"/>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Practice the cue-controlled relaxation technique twice a day, and record how long it takes you to feel relaxed.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With daily practice, this technique should help you relax more quickly each time.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Again, remember that the ultimate goal of this technique is to train your entire body to relax simply when you think of your cue word, such as “relax.”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This will only come with regular practice. Initially, you might also have to think of the white-light imagery and engage in slow, deep breathing to help yourself relax. But with practice, this technique can help you relax in many distressing situations.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rPr>
              <a:t>You can also combine this exercise with the previous safe-place visualization. Engaging in cue-controlled relaxation first will help you feel even more safe and calm in that visualization process.</a:t>
            </a:r>
          </a:p>
          <a:p>
            <a:pPr marL="285750" indent="-285750">
              <a:buFont typeface="Arial" panose="020B0604020202020204" pitchFamily="34" charset="0"/>
              <a:buChar char="•"/>
            </a:pPr>
            <a:r>
              <a:rPr lang="en-US" dirty="0">
                <a:solidFill>
                  <a:schemeClr val="bg1"/>
                </a:solidFill>
                <a:latin typeface="Arial" panose="020B0604020202020204" pitchFamily="34" charset="0"/>
              </a:rPr>
              <a:t>If you closed your eyes, you can now open them and take a moment to return to the room. Look around, notice where you are. </a:t>
            </a:r>
            <a:r>
              <a:rPr lang="en-US" b="0" i="0" dirty="0">
                <a:solidFill>
                  <a:schemeClr val="bg1"/>
                </a:solidFill>
                <a:effectLst/>
                <a:latin typeface="Arial" panose="020B0604020202020204" pitchFamily="34" charset="0"/>
              </a:rPr>
              <a:t> </a:t>
            </a:r>
            <a:endParaRPr lang="en-CA" dirty="0">
              <a:solidFill>
                <a:schemeClr val="bg1"/>
              </a:solidFill>
            </a:endParaRPr>
          </a:p>
        </p:txBody>
      </p:sp>
      <p:sp>
        <p:nvSpPr>
          <p:cNvPr id="4" name="Slide Number Placeholder 3">
            <a:extLst>
              <a:ext uri="{FF2B5EF4-FFF2-40B4-BE49-F238E27FC236}">
                <a16:creationId xmlns:a16="http://schemas.microsoft.com/office/drawing/2014/main" id="{331CF5D0-CD81-06E7-EA5D-AA21B755C505}"/>
              </a:ext>
            </a:extLst>
          </p:cNvPr>
          <p:cNvSpPr>
            <a:spLocks noGrp="1"/>
          </p:cNvSpPr>
          <p:nvPr>
            <p:ph type="sldNum" sz="quarter" idx="12"/>
          </p:nvPr>
        </p:nvSpPr>
        <p:spPr/>
        <p:txBody>
          <a:bodyPr/>
          <a:lstStyle/>
          <a:p>
            <a:fld id="{A625A5D2-04DB-4EAB-A2FF-21E756E6E7CC}" type="slidenum">
              <a:rPr lang="en-CA" smtClean="0"/>
              <a:t>11</a:t>
            </a:fld>
            <a:endParaRPr lang="en-CA"/>
          </a:p>
        </p:txBody>
      </p:sp>
    </p:spTree>
    <p:extLst>
      <p:ext uri="{BB962C8B-B14F-4D97-AF65-F5344CB8AC3E}">
        <p14:creationId xmlns:p14="http://schemas.microsoft.com/office/powerpoint/2010/main" val="386382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inders: - St. Catherine of Genoa ~ St. Thérèse of Lisieux">
            <a:extLst>
              <a:ext uri="{FF2B5EF4-FFF2-40B4-BE49-F238E27FC236}">
                <a16:creationId xmlns:a16="http://schemas.microsoft.com/office/drawing/2014/main" id="{6523BB83-69CA-4AC2-9E39-60260293AF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302" r="1" b="14164"/>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3173D20E-5C90-1D2A-586B-589990138B26}"/>
              </a:ext>
            </a:extLst>
          </p:cNvPr>
          <p:cNvSpPr>
            <a:spLocks noGrp="1"/>
          </p:cNvSpPr>
          <p:nvPr>
            <p:ph type="sldNum" sz="quarter" idx="12"/>
          </p:nvPr>
        </p:nvSpPr>
        <p:spPr/>
        <p:txBody>
          <a:bodyPr/>
          <a:lstStyle/>
          <a:p>
            <a:fld id="{A625A5D2-04DB-4EAB-A2FF-21E756E6E7CC}" type="slidenum">
              <a:rPr lang="en-CA" smtClean="0"/>
              <a:t>12</a:t>
            </a:fld>
            <a:endParaRPr lang="en-CA"/>
          </a:p>
        </p:txBody>
      </p:sp>
    </p:spTree>
    <p:extLst>
      <p:ext uri="{BB962C8B-B14F-4D97-AF65-F5344CB8AC3E}">
        <p14:creationId xmlns:p14="http://schemas.microsoft.com/office/powerpoint/2010/main" val="184590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E8EE07-CDFF-AA46-836A-EF24D887828F}"/>
              </a:ext>
            </a:extLst>
          </p:cNvPr>
          <p:cNvSpPr txBox="1"/>
          <p:nvPr/>
        </p:nvSpPr>
        <p:spPr>
          <a:xfrm>
            <a:off x="262687" y="579358"/>
            <a:ext cx="3563830" cy="7017306"/>
          </a:xfrm>
          <a:prstGeom prst="rect">
            <a:avLst/>
          </a:prstGeom>
          <a:noFill/>
        </p:spPr>
        <p:txBody>
          <a:bodyPr wrap="square">
            <a:spAutoFit/>
          </a:bodyPr>
          <a:lstStyle/>
          <a:p>
            <a:r>
              <a:rPr lang="en-US" sz="2400" dirty="0">
                <a:solidFill>
                  <a:schemeClr val="bg1"/>
                </a:solidFill>
                <a:latin typeface="Corbel" panose="020B0503020204020204" pitchFamily="34" charset="0"/>
              </a:rPr>
              <a:t>Week 1- October 7</a:t>
            </a:r>
          </a:p>
          <a:p>
            <a:r>
              <a:rPr lang="en-US" sz="2400" dirty="0">
                <a:solidFill>
                  <a:schemeClr val="bg1"/>
                </a:solidFill>
                <a:latin typeface="Corbel" panose="020B0503020204020204" pitchFamily="34" charset="0"/>
              </a:rPr>
              <a:t>Week 2- October 14</a:t>
            </a:r>
          </a:p>
          <a:p>
            <a:r>
              <a:rPr lang="en-US" sz="2400" dirty="0">
                <a:solidFill>
                  <a:schemeClr val="bg1"/>
                </a:solidFill>
                <a:latin typeface="Corbel" panose="020B0503020204020204" pitchFamily="34" charset="0"/>
              </a:rPr>
              <a:t>Week 3- October 21</a:t>
            </a:r>
          </a:p>
          <a:p>
            <a:r>
              <a:rPr lang="en-US" sz="2400" dirty="0">
                <a:solidFill>
                  <a:schemeClr val="bg1"/>
                </a:solidFill>
                <a:latin typeface="Corbel" panose="020B0503020204020204" pitchFamily="34" charset="0"/>
              </a:rPr>
              <a:t>Week 4- October 28</a:t>
            </a:r>
          </a:p>
          <a:p>
            <a:r>
              <a:rPr lang="en-US" sz="2400" dirty="0">
                <a:latin typeface="Corbel" panose="020B0503020204020204" pitchFamily="34" charset="0"/>
              </a:rPr>
              <a:t>Week 5- November 4</a:t>
            </a:r>
          </a:p>
          <a:p>
            <a:r>
              <a:rPr lang="en-US" sz="2400" dirty="0">
                <a:solidFill>
                  <a:schemeClr val="bg1"/>
                </a:solidFill>
                <a:latin typeface="Corbel" panose="020B0503020204020204" pitchFamily="34" charset="0"/>
              </a:rPr>
              <a:t>Week 6- November 11</a:t>
            </a:r>
          </a:p>
          <a:p>
            <a:r>
              <a:rPr lang="en-US" sz="2400" dirty="0">
                <a:solidFill>
                  <a:schemeClr val="bg1"/>
                </a:solidFill>
                <a:latin typeface="Corbel" panose="020B0503020204020204" pitchFamily="34" charset="0"/>
              </a:rPr>
              <a:t>Week 7- November 18</a:t>
            </a:r>
          </a:p>
          <a:p>
            <a:r>
              <a:rPr lang="en-US" sz="2400" dirty="0">
                <a:solidFill>
                  <a:schemeClr val="bg1"/>
                </a:solidFill>
                <a:latin typeface="Corbel" panose="020B0503020204020204" pitchFamily="34" charset="0"/>
              </a:rPr>
              <a:t>Week 8- November 25</a:t>
            </a:r>
          </a:p>
          <a:p>
            <a:r>
              <a:rPr lang="en-US" sz="2400" dirty="0">
                <a:solidFill>
                  <a:schemeClr val="bg1"/>
                </a:solidFill>
                <a:latin typeface="Corbel" panose="020B0503020204020204" pitchFamily="34" charset="0"/>
              </a:rPr>
              <a:t>Week 9- December 2</a:t>
            </a:r>
          </a:p>
          <a:p>
            <a:r>
              <a:rPr lang="en-US" sz="2400" dirty="0">
                <a:solidFill>
                  <a:schemeClr val="bg1"/>
                </a:solidFill>
                <a:latin typeface="Corbel" panose="020B0503020204020204" pitchFamily="34" charset="0"/>
              </a:rPr>
              <a:t>Week 10- December 9</a:t>
            </a:r>
          </a:p>
          <a:p>
            <a:r>
              <a:rPr lang="en-US" sz="2400" dirty="0">
                <a:solidFill>
                  <a:schemeClr val="bg1"/>
                </a:solidFill>
                <a:latin typeface="Corbel" panose="020B0503020204020204" pitchFamily="34" charset="0"/>
              </a:rPr>
              <a:t>Week 11- December 16</a:t>
            </a:r>
          </a:p>
          <a:p>
            <a:r>
              <a:rPr lang="en-US" sz="2400" dirty="0">
                <a:solidFill>
                  <a:schemeClr val="bg1"/>
                </a:solidFill>
                <a:latin typeface="Corbel" panose="020B0503020204020204" pitchFamily="34" charset="0"/>
              </a:rPr>
              <a:t>Week 12-December  23</a:t>
            </a:r>
          </a:p>
          <a:p>
            <a:r>
              <a:rPr lang="en-US" sz="2400" dirty="0">
                <a:latin typeface="Corbel" panose="020B0503020204020204" pitchFamily="34" charset="0"/>
              </a:rPr>
              <a:t>December 30 no course</a:t>
            </a:r>
          </a:p>
          <a:p>
            <a:r>
              <a:rPr lang="en-US" sz="2400" dirty="0">
                <a:solidFill>
                  <a:schemeClr val="bg1"/>
                </a:solidFill>
                <a:latin typeface="Corbel" panose="020B0503020204020204" pitchFamily="34" charset="0"/>
              </a:rPr>
              <a:t>Week 13- January 6</a:t>
            </a:r>
          </a:p>
          <a:p>
            <a:r>
              <a:rPr lang="en-US" sz="2400" dirty="0">
                <a:solidFill>
                  <a:schemeClr val="bg1"/>
                </a:solidFill>
                <a:latin typeface="Corbel" panose="020B0503020204020204" pitchFamily="34" charset="0"/>
              </a:rPr>
              <a:t>Week 14- January 13</a:t>
            </a:r>
          </a:p>
          <a:p>
            <a:r>
              <a:rPr lang="en-US" sz="2400" dirty="0">
                <a:solidFill>
                  <a:schemeClr val="bg1"/>
                </a:solidFill>
                <a:latin typeface="Corbel" panose="020B0503020204020204" pitchFamily="34" charset="0"/>
              </a:rPr>
              <a:t>Week 15- January 20</a:t>
            </a:r>
          </a:p>
          <a:p>
            <a:r>
              <a:rPr lang="en-US" sz="2400" dirty="0">
                <a:solidFill>
                  <a:schemeClr val="bg1"/>
                </a:solidFill>
                <a:latin typeface="Corbel" panose="020B0503020204020204" pitchFamily="34" charset="0"/>
              </a:rPr>
              <a:t>Week 16- January 27</a:t>
            </a:r>
          </a:p>
          <a:p>
            <a:endParaRPr lang="en-US" sz="2400" dirty="0">
              <a:solidFill>
                <a:schemeClr val="bg1"/>
              </a:solidFill>
              <a:latin typeface="Corbel" panose="020B0503020204020204" pitchFamily="34" charset="0"/>
            </a:endParaRPr>
          </a:p>
          <a:p>
            <a:endParaRPr lang="en-CA" dirty="0"/>
          </a:p>
        </p:txBody>
      </p:sp>
      <p:sp>
        <p:nvSpPr>
          <p:cNvPr id="5" name="TextBox 4">
            <a:extLst>
              <a:ext uri="{FF2B5EF4-FFF2-40B4-BE49-F238E27FC236}">
                <a16:creationId xmlns:a16="http://schemas.microsoft.com/office/drawing/2014/main" id="{82315694-444F-3E43-CB40-866A67FB4965}"/>
              </a:ext>
            </a:extLst>
          </p:cNvPr>
          <p:cNvSpPr txBox="1"/>
          <p:nvPr/>
        </p:nvSpPr>
        <p:spPr>
          <a:xfrm>
            <a:off x="4006491" y="579358"/>
            <a:ext cx="3984660" cy="6924973"/>
          </a:xfrm>
          <a:prstGeom prst="rect">
            <a:avLst/>
          </a:prstGeom>
          <a:noFill/>
        </p:spPr>
        <p:txBody>
          <a:bodyPr wrap="square">
            <a:spAutoFit/>
          </a:bodyPr>
          <a:lstStyle/>
          <a:p>
            <a:r>
              <a:rPr lang="en-US" sz="2400" dirty="0">
                <a:solidFill>
                  <a:schemeClr val="bg1"/>
                </a:solidFill>
                <a:latin typeface="Corbel" panose="020B0503020204020204" pitchFamily="34" charset="0"/>
              </a:rPr>
              <a:t>Week 17- February 3</a:t>
            </a:r>
          </a:p>
          <a:p>
            <a:r>
              <a:rPr lang="en-US" sz="2400" dirty="0">
                <a:solidFill>
                  <a:schemeClr val="bg1"/>
                </a:solidFill>
                <a:latin typeface="Corbel" panose="020B0503020204020204" pitchFamily="34" charset="0"/>
              </a:rPr>
              <a:t>Week 18- February 10</a:t>
            </a:r>
          </a:p>
          <a:p>
            <a:r>
              <a:rPr lang="en-US" sz="2400" dirty="0">
                <a:solidFill>
                  <a:schemeClr val="bg1"/>
                </a:solidFill>
                <a:latin typeface="Corbel" panose="020B0503020204020204" pitchFamily="34" charset="0"/>
              </a:rPr>
              <a:t>Week 19- February 17</a:t>
            </a:r>
          </a:p>
          <a:p>
            <a:r>
              <a:rPr lang="en-US" sz="2400" dirty="0">
                <a:solidFill>
                  <a:schemeClr val="bg1"/>
                </a:solidFill>
                <a:latin typeface="Corbel" panose="020B0503020204020204" pitchFamily="34" charset="0"/>
              </a:rPr>
              <a:t>Week 20- February 24</a:t>
            </a:r>
          </a:p>
          <a:p>
            <a:r>
              <a:rPr lang="en-US" sz="2400" dirty="0">
                <a:solidFill>
                  <a:schemeClr val="bg1"/>
                </a:solidFill>
                <a:latin typeface="Corbel" panose="020B0503020204020204" pitchFamily="34" charset="0"/>
              </a:rPr>
              <a:t>Week 21- March 3</a:t>
            </a:r>
          </a:p>
          <a:p>
            <a:r>
              <a:rPr lang="en-US" sz="2400" dirty="0">
                <a:solidFill>
                  <a:schemeClr val="bg1"/>
                </a:solidFill>
                <a:latin typeface="Corbel" panose="020B0503020204020204" pitchFamily="34" charset="0"/>
              </a:rPr>
              <a:t>Week 22- March 10</a:t>
            </a:r>
          </a:p>
          <a:p>
            <a:r>
              <a:rPr lang="en-US" sz="2400" dirty="0">
                <a:latin typeface="Corbel" panose="020B0503020204020204" pitchFamily="34" charset="0"/>
              </a:rPr>
              <a:t>March 17 and 24 no course</a:t>
            </a:r>
          </a:p>
          <a:p>
            <a:r>
              <a:rPr lang="en-US" sz="2400" dirty="0">
                <a:solidFill>
                  <a:schemeClr val="bg1"/>
                </a:solidFill>
                <a:latin typeface="Corbel" panose="020B0503020204020204" pitchFamily="34" charset="0"/>
              </a:rPr>
              <a:t>Week 23- March 31</a:t>
            </a:r>
          </a:p>
          <a:p>
            <a:r>
              <a:rPr lang="en-US" sz="2400" dirty="0">
                <a:solidFill>
                  <a:schemeClr val="bg1"/>
                </a:solidFill>
                <a:latin typeface="Corbel" panose="020B0503020204020204" pitchFamily="34" charset="0"/>
              </a:rPr>
              <a:t>Week 24- April 7</a:t>
            </a:r>
          </a:p>
          <a:p>
            <a:r>
              <a:rPr lang="en-US" sz="2400" dirty="0">
                <a:solidFill>
                  <a:schemeClr val="bg1"/>
                </a:solidFill>
                <a:latin typeface="Corbel" panose="020B0503020204020204" pitchFamily="34" charset="0"/>
              </a:rPr>
              <a:t>Week 25- April 14</a:t>
            </a:r>
          </a:p>
          <a:p>
            <a:r>
              <a:rPr lang="en-US" sz="2400" dirty="0">
                <a:solidFill>
                  <a:schemeClr val="bg1"/>
                </a:solidFill>
                <a:latin typeface="Corbel" panose="020B0503020204020204" pitchFamily="34" charset="0"/>
              </a:rPr>
              <a:t>Week 26- April 21</a:t>
            </a:r>
          </a:p>
          <a:p>
            <a:r>
              <a:rPr lang="en-US" sz="2400" dirty="0">
                <a:solidFill>
                  <a:schemeClr val="bg1"/>
                </a:solidFill>
                <a:latin typeface="Corbel" panose="020B0503020204020204" pitchFamily="34" charset="0"/>
              </a:rPr>
              <a:t>Week 27- April 28</a:t>
            </a:r>
          </a:p>
          <a:p>
            <a:r>
              <a:rPr lang="en-US" sz="2400" dirty="0">
                <a:solidFill>
                  <a:schemeClr val="bg1"/>
                </a:solidFill>
                <a:latin typeface="Corbel" panose="020B0503020204020204" pitchFamily="34" charset="0"/>
              </a:rPr>
              <a:t>Week 28- May 5</a:t>
            </a:r>
          </a:p>
          <a:p>
            <a:r>
              <a:rPr lang="en-US" sz="2400" dirty="0">
                <a:solidFill>
                  <a:schemeClr val="bg1"/>
                </a:solidFill>
                <a:latin typeface="Corbel" panose="020B0503020204020204" pitchFamily="34" charset="0"/>
              </a:rPr>
              <a:t>Week 29- May 12</a:t>
            </a:r>
          </a:p>
          <a:p>
            <a:r>
              <a:rPr lang="en-US" sz="2400" dirty="0">
                <a:solidFill>
                  <a:schemeClr val="bg1"/>
                </a:solidFill>
                <a:latin typeface="Corbel" panose="020B0503020204020204" pitchFamily="34" charset="0"/>
              </a:rPr>
              <a:t>Week 30- May 19</a:t>
            </a:r>
          </a:p>
          <a:p>
            <a:r>
              <a:rPr lang="en-US" sz="2400" dirty="0">
                <a:solidFill>
                  <a:schemeClr val="bg1"/>
                </a:solidFill>
                <a:latin typeface="Corbel" panose="020B0503020204020204" pitchFamily="34" charset="0"/>
              </a:rPr>
              <a:t>Week 31- May 26</a:t>
            </a:r>
          </a:p>
          <a:p>
            <a:r>
              <a:rPr lang="en-US" sz="2400" dirty="0">
                <a:solidFill>
                  <a:schemeClr val="bg1"/>
                </a:solidFill>
                <a:latin typeface="Corbel" panose="020B0503020204020204" pitchFamily="34" charset="0"/>
              </a:rPr>
              <a:t>Week 32- June 2</a:t>
            </a:r>
          </a:p>
          <a:p>
            <a:endParaRPr lang="en-US" dirty="0">
              <a:solidFill>
                <a:schemeClr val="bg1"/>
              </a:solidFill>
              <a:latin typeface="Corbel" panose="020B0503020204020204" pitchFamily="34" charset="0"/>
            </a:endParaRPr>
          </a:p>
          <a:p>
            <a:endParaRPr lang="en-CA" dirty="0"/>
          </a:p>
        </p:txBody>
      </p:sp>
      <p:sp>
        <p:nvSpPr>
          <p:cNvPr id="7" name="TextBox 6">
            <a:extLst>
              <a:ext uri="{FF2B5EF4-FFF2-40B4-BE49-F238E27FC236}">
                <a16:creationId xmlns:a16="http://schemas.microsoft.com/office/drawing/2014/main" id="{B9F8637D-A4EF-B784-6961-6124587A95E6}"/>
              </a:ext>
            </a:extLst>
          </p:cNvPr>
          <p:cNvSpPr txBox="1"/>
          <p:nvPr/>
        </p:nvSpPr>
        <p:spPr>
          <a:xfrm>
            <a:off x="1613579" y="-64008"/>
            <a:ext cx="9221836" cy="707886"/>
          </a:xfrm>
          <a:prstGeom prst="rect">
            <a:avLst/>
          </a:prstGeom>
          <a:noFill/>
        </p:spPr>
        <p:txBody>
          <a:bodyPr wrap="square">
            <a:spAutoFit/>
          </a:bodyPr>
          <a:lstStyle/>
          <a:p>
            <a:r>
              <a:rPr lang="en-US" sz="4000" dirty="0">
                <a:latin typeface="Corbel" panose="020B0503020204020204" pitchFamily="34" charset="0"/>
              </a:rPr>
              <a:t>SIMPLE COURSE SCHEDULE 2026-27</a:t>
            </a:r>
          </a:p>
        </p:txBody>
      </p:sp>
      <p:sp>
        <p:nvSpPr>
          <p:cNvPr id="2" name="Slide Number Placeholder 1">
            <a:extLst>
              <a:ext uri="{FF2B5EF4-FFF2-40B4-BE49-F238E27FC236}">
                <a16:creationId xmlns:a16="http://schemas.microsoft.com/office/drawing/2014/main" id="{0EF1CD96-A57B-6C6B-E0D8-1D607FBF5CD9}"/>
              </a:ext>
            </a:extLst>
          </p:cNvPr>
          <p:cNvSpPr>
            <a:spLocks noGrp="1"/>
          </p:cNvSpPr>
          <p:nvPr>
            <p:ph type="sldNum" sz="quarter" idx="12"/>
          </p:nvPr>
        </p:nvSpPr>
        <p:spPr/>
        <p:txBody>
          <a:bodyPr/>
          <a:lstStyle/>
          <a:p>
            <a:fld id="{5B621ED0-B45F-441E-93E9-023E2B55C8A5}" type="slidenum">
              <a:rPr lang="en-CA" smtClean="0"/>
              <a:t>13</a:t>
            </a:fld>
            <a:endParaRPr lang="en-CA"/>
          </a:p>
        </p:txBody>
      </p:sp>
      <p:sp>
        <p:nvSpPr>
          <p:cNvPr id="6" name="TextBox 5">
            <a:extLst>
              <a:ext uri="{FF2B5EF4-FFF2-40B4-BE49-F238E27FC236}">
                <a16:creationId xmlns:a16="http://schemas.microsoft.com/office/drawing/2014/main" id="{8E4804AD-EA66-182B-C5F2-6DE250174B94}"/>
              </a:ext>
            </a:extLst>
          </p:cNvPr>
          <p:cNvSpPr txBox="1"/>
          <p:nvPr/>
        </p:nvSpPr>
        <p:spPr>
          <a:xfrm>
            <a:off x="8365483" y="579358"/>
            <a:ext cx="3417081" cy="830997"/>
          </a:xfrm>
          <a:prstGeom prst="rect">
            <a:avLst/>
          </a:prstGeom>
          <a:noFill/>
        </p:spPr>
        <p:txBody>
          <a:bodyPr wrap="square">
            <a:spAutoFit/>
          </a:bodyPr>
          <a:lstStyle/>
          <a:p>
            <a:r>
              <a:rPr lang="en-US" sz="2400" dirty="0">
                <a:solidFill>
                  <a:schemeClr val="bg1"/>
                </a:solidFill>
                <a:latin typeface="Corbel" panose="020B0503020204020204" pitchFamily="34" charset="0"/>
              </a:rPr>
              <a:t>Week 33- June 9</a:t>
            </a:r>
          </a:p>
          <a:p>
            <a:endParaRPr lang="en-US" sz="2400" dirty="0">
              <a:solidFill>
                <a:schemeClr val="bg1"/>
              </a:solidFill>
              <a:latin typeface="Corbel" panose="020B0503020204020204" pitchFamily="34" charset="0"/>
            </a:endParaRPr>
          </a:p>
        </p:txBody>
      </p:sp>
      <p:sp>
        <p:nvSpPr>
          <p:cNvPr id="8" name="Oval 7">
            <a:extLst>
              <a:ext uri="{FF2B5EF4-FFF2-40B4-BE49-F238E27FC236}">
                <a16:creationId xmlns:a16="http://schemas.microsoft.com/office/drawing/2014/main" id="{AE4026D0-91A5-2109-BA89-357D7A72E743}"/>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50434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0CD92-1D33-0FC7-F024-5466E4D5F08F}"/>
              </a:ext>
            </a:extLst>
          </p:cNvPr>
          <p:cNvSpPr>
            <a:spLocks noGrp="1"/>
          </p:cNvSpPr>
          <p:nvPr>
            <p:ph type="sldNum" sz="quarter" idx="12"/>
          </p:nvPr>
        </p:nvSpPr>
        <p:spPr/>
        <p:txBody>
          <a:bodyPr/>
          <a:lstStyle/>
          <a:p>
            <a:fld id="{16FA1E33-FDD5-4FFC-87A2-B0AF86519216}" type="slidenum">
              <a:rPr lang="en-CA" smtClean="0"/>
              <a:t>14</a:t>
            </a:fld>
            <a:endParaRPr lang="en-CA"/>
          </a:p>
        </p:txBody>
      </p:sp>
      <p:sp>
        <p:nvSpPr>
          <p:cNvPr id="4" name="TextBox 3">
            <a:extLst>
              <a:ext uri="{FF2B5EF4-FFF2-40B4-BE49-F238E27FC236}">
                <a16:creationId xmlns:a16="http://schemas.microsoft.com/office/drawing/2014/main" id="{014EF190-FE54-A9F9-6030-F5075034262A}"/>
              </a:ext>
            </a:extLst>
          </p:cNvPr>
          <p:cNvSpPr txBox="1"/>
          <p:nvPr/>
        </p:nvSpPr>
        <p:spPr>
          <a:xfrm>
            <a:off x="294443" y="790982"/>
            <a:ext cx="11603114" cy="3416320"/>
          </a:xfrm>
          <a:prstGeom prst="rect">
            <a:avLst/>
          </a:prstGeom>
          <a:noFill/>
        </p:spPr>
        <p:txBody>
          <a:bodyPr wrap="square">
            <a:spAutoFit/>
          </a:bodyPr>
          <a:lstStyle/>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If your name is on the following schedule and shouldn't be, if it’s the wrong week, or if you volunteered and don’t see your name, please email us.</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There </a:t>
            </a:r>
            <a:r>
              <a:rPr lang="en-US" sz="3600">
                <a:solidFill>
                  <a:schemeClr val="bg1"/>
                </a:solidFill>
                <a:latin typeface="Arial" panose="020B0604020202020204" pitchFamily="34" charset="0"/>
                <a:cs typeface="Arial" panose="020B0604020202020204" pitchFamily="34" charset="0"/>
              </a:rPr>
              <a:t>are still 3 </a:t>
            </a:r>
            <a:r>
              <a:rPr lang="en-US" sz="3600" dirty="0">
                <a:solidFill>
                  <a:schemeClr val="bg1"/>
                </a:solidFill>
                <a:latin typeface="Arial" panose="020B0604020202020204" pitchFamily="34" charset="0"/>
                <a:cs typeface="Arial" panose="020B0604020202020204" pitchFamily="34" charset="0"/>
              </a:rPr>
              <a:t>weeks open all for IFS work. Email us if you want to volunteer for one of those.</a:t>
            </a:r>
            <a:endParaRPr lang="en-CA"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C8AB247-5588-C1BD-4FC0-D1F8072D6F2A}"/>
              </a:ext>
            </a:extLst>
          </p:cNvPr>
          <p:cNvSpPr txBox="1"/>
          <p:nvPr/>
        </p:nvSpPr>
        <p:spPr>
          <a:xfrm>
            <a:off x="1964183" y="144651"/>
            <a:ext cx="7836763" cy="646331"/>
          </a:xfrm>
          <a:prstGeom prst="rect">
            <a:avLst/>
          </a:prstGeom>
          <a:noFill/>
        </p:spPr>
        <p:txBody>
          <a:bodyPr wrap="square">
            <a:spAutoFit/>
          </a:bodyPr>
          <a:lstStyle/>
          <a:p>
            <a:pPr algn="ctr"/>
            <a:r>
              <a:rPr lang="en-US" sz="3600" dirty="0"/>
              <a:t>PRACTICE SESSIONS SCHEDULE</a:t>
            </a:r>
            <a:endParaRPr lang="en-CA" sz="3600" dirty="0"/>
          </a:p>
        </p:txBody>
      </p:sp>
    </p:spTree>
    <p:extLst>
      <p:ext uri="{BB962C8B-B14F-4D97-AF65-F5344CB8AC3E}">
        <p14:creationId xmlns:p14="http://schemas.microsoft.com/office/powerpoint/2010/main" val="335597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450A-100D-2955-4F3F-85EAF2C9D5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60BD76-718B-ADA4-5B9A-A96FA8864E10}"/>
              </a:ext>
            </a:extLst>
          </p:cNvPr>
          <p:cNvSpPr txBox="1"/>
          <p:nvPr/>
        </p:nvSpPr>
        <p:spPr>
          <a:xfrm>
            <a:off x="1076484" y="-121948"/>
            <a:ext cx="9433461" cy="646331"/>
          </a:xfrm>
          <a:prstGeom prst="rect">
            <a:avLst/>
          </a:prstGeom>
          <a:noFill/>
        </p:spPr>
        <p:txBody>
          <a:bodyPr wrap="square">
            <a:spAutoFit/>
          </a:bodyPr>
          <a:lstStyle/>
          <a:p>
            <a:pPr algn="ctr"/>
            <a:r>
              <a:rPr lang="en-US" sz="3600" dirty="0"/>
              <a:t>PRACTICE SESSIONS SCHEDULE</a:t>
            </a:r>
            <a:endParaRPr lang="en-CA" sz="3600" dirty="0"/>
          </a:p>
        </p:txBody>
      </p:sp>
      <p:sp>
        <p:nvSpPr>
          <p:cNvPr id="5" name="TextBox 4">
            <a:extLst>
              <a:ext uri="{FF2B5EF4-FFF2-40B4-BE49-F238E27FC236}">
                <a16:creationId xmlns:a16="http://schemas.microsoft.com/office/drawing/2014/main" id="{ADFA6D21-227F-E586-A06D-0EE01E04B53D}"/>
              </a:ext>
            </a:extLst>
          </p:cNvPr>
          <p:cNvSpPr txBox="1"/>
          <p:nvPr/>
        </p:nvSpPr>
        <p:spPr>
          <a:xfrm>
            <a:off x="161306" y="783611"/>
            <a:ext cx="11869388" cy="6186309"/>
          </a:xfrm>
          <a:prstGeom prst="rect">
            <a:avLst/>
          </a:prstGeom>
          <a:noFill/>
        </p:spPr>
        <p:txBody>
          <a:bodyPr wrap="square">
            <a:spAutoFit/>
          </a:bodyPr>
          <a:lstStyle/>
          <a:p>
            <a:r>
              <a:rPr lang="en-US" dirty="0"/>
              <a:t>1. Week 5 November 4                    TODAY                                                                         Crisis Plans                                            Chris P.                                                 </a:t>
            </a:r>
          </a:p>
          <a:p>
            <a:endParaRPr lang="en-US" dirty="0"/>
          </a:p>
          <a:p>
            <a:r>
              <a:rPr lang="en-US" dirty="0"/>
              <a:t>2. </a:t>
            </a:r>
            <a:r>
              <a:rPr lang="en-US" dirty="0">
                <a:solidFill>
                  <a:schemeClr val="bg1"/>
                </a:solidFill>
              </a:rPr>
              <a:t>Week 6 November 11         </a:t>
            </a:r>
            <a:r>
              <a:rPr lang="en-US" dirty="0"/>
              <a:t>TODAY                     November 4 , 1:30                        Holes diary cards                                Rona G</a:t>
            </a:r>
            <a:r>
              <a:rPr lang="en-US" dirty="0">
                <a:solidFill>
                  <a:schemeClr val="bg1"/>
                </a:solidFill>
              </a:rPr>
              <a:t>.                                                            </a:t>
            </a:r>
          </a:p>
          <a:p>
            <a:endParaRPr lang="en-US" dirty="0">
              <a:solidFill>
                <a:schemeClr val="bg1"/>
              </a:solidFill>
            </a:endParaRPr>
          </a:p>
          <a:p>
            <a:r>
              <a:rPr lang="en-US" dirty="0">
                <a:solidFill>
                  <a:schemeClr val="bg1"/>
                </a:solidFill>
              </a:rPr>
              <a:t>3. Week 10 December 9                                              December 2, 1:30                         Chain analysis                                      Janet L.                                          </a:t>
            </a:r>
          </a:p>
          <a:p>
            <a:endParaRPr lang="en-US" dirty="0">
              <a:solidFill>
                <a:schemeClr val="bg1"/>
              </a:solidFill>
            </a:endParaRPr>
          </a:p>
          <a:p>
            <a:r>
              <a:rPr lang="en-US" dirty="0">
                <a:solidFill>
                  <a:schemeClr val="bg1"/>
                </a:solidFill>
              </a:rPr>
              <a:t>4. Week 14 January 13                                                  January 6, 1:30                              Rational mind remediation            Elaine S.                        </a:t>
            </a:r>
          </a:p>
          <a:p>
            <a:endParaRPr lang="en-US" dirty="0">
              <a:solidFill>
                <a:schemeClr val="bg1"/>
              </a:solidFill>
            </a:endParaRPr>
          </a:p>
          <a:p>
            <a:r>
              <a:rPr lang="en-US" dirty="0">
                <a:solidFill>
                  <a:schemeClr val="bg1"/>
                </a:solidFill>
              </a:rPr>
              <a:t>5. Week 18 February 10                                               February 3, 1:30                            goals diary card                                  Jeremy B.</a:t>
            </a:r>
          </a:p>
          <a:p>
            <a:endParaRPr lang="en-US" dirty="0">
              <a:solidFill>
                <a:schemeClr val="bg1"/>
              </a:solidFill>
            </a:endParaRPr>
          </a:p>
          <a:p>
            <a:r>
              <a:rPr lang="en-US" dirty="0">
                <a:solidFill>
                  <a:schemeClr val="bg1"/>
                </a:solidFill>
              </a:rPr>
              <a:t>6. Week 24 April 7                                                             March 31, 1:30                            IFS workbook 1</a:t>
            </a:r>
          </a:p>
          <a:p>
            <a:endParaRPr lang="en-US" dirty="0">
              <a:solidFill>
                <a:schemeClr val="bg1"/>
              </a:solidFill>
            </a:endParaRPr>
          </a:p>
          <a:p>
            <a:r>
              <a:rPr lang="en-US" dirty="0">
                <a:solidFill>
                  <a:schemeClr val="bg1"/>
                </a:solidFill>
              </a:rPr>
              <a:t>7. Week 25 April 14                                                               April 7                                        IFS workbook 2                                     Leah S.</a:t>
            </a:r>
          </a:p>
          <a:p>
            <a:endParaRPr lang="en-US" dirty="0">
              <a:solidFill>
                <a:schemeClr val="bg1"/>
              </a:solidFill>
            </a:endParaRPr>
          </a:p>
          <a:p>
            <a:r>
              <a:rPr lang="en-US" dirty="0">
                <a:solidFill>
                  <a:schemeClr val="bg1"/>
                </a:solidFill>
              </a:rPr>
              <a:t>8.Week 26 April 21                                                                April 14                                    IFS workbook 3</a:t>
            </a:r>
          </a:p>
          <a:p>
            <a:endParaRPr lang="en-US" dirty="0">
              <a:solidFill>
                <a:schemeClr val="bg1"/>
              </a:solidFill>
            </a:endParaRPr>
          </a:p>
          <a:p>
            <a:r>
              <a:rPr lang="en-US" dirty="0">
                <a:solidFill>
                  <a:schemeClr val="bg1"/>
                </a:solidFill>
              </a:rPr>
              <a:t>9. Week 27 April 28                                                                April 21                                     IFS workbook 4                                    Rona G</a:t>
            </a:r>
          </a:p>
          <a:p>
            <a:endParaRPr lang="en-US" dirty="0">
              <a:solidFill>
                <a:schemeClr val="bg1"/>
              </a:solidFill>
            </a:endParaRPr>
          </a:p>
          <a:p>
            <a:r>
              <a:rPr lang="en-US" dirty="0">
                <a:solidFill>
                  <a:schemeClr val="bg1"/>
                </a:solidFill>
              </a:rPr>
              <a:t>10. Week 28 May 5                                                                  April 28                                   IFS workbook 5</a:t>
            </a:r>
          </a:p>
          <a:p>
            <a:endParaRPr lang="en-US" dirty="0">
              <a:solidFill>
                <a:schemeClr val="bg1"/>
              </a:solidFill>
            </a:endParaRPr>
          </a:p>
          <a:p>
            <a:r>
              <a:rPr lang="en-US" dirty="0">
                <a:solidFill>
                  <a:schemeClr val="bg1"/>
                </a:solidFill>
              </a:rPr>
              <a:t>11.Week 29  May 12                                                        May 5 1:30 PM                              Self-led remediation                       Jeremy B.                                                           </a:t>
            </a:r>
          </a:p>
          <a:p>
            <a:pPr algn="ctr"/>
            <a:endParaRPr lang="en-CA" sz="1800" dirty="0">
              <a:solidFill>
                <a:schemeClr val="bg1"/>
              </a:solidFill>
            </a:endParaRPr>
          </a:p>
        </p:txBody>
      </p:sp>
      <p:sp>
        <p:nvSpPr>
          <p:cNvPr id="4" name="TextBox 3">
            <a:extLst>
              <a:ext uri="{FF2B5EF4-FFF2-40B4-BE49-F238E27FC236}">
                <a16:creationId xmlns:a16="http://schemas.microsoft.com/office/drawing/2014/main" id="{0608BA9B-D2E0-D530-94AB-CC1E226E8714}"/>
              </a:ext>
            </a:extLst>
          </p:cNvPr>
          <p:cNvSpPr txBox="1"/>
          <p:nvPr/>
        </p:nvSpPr>
        <p:spPr>
          <a:xfrm>
            <a:off x="707366" y="469331"/>
            <a:ext cx="11323328" cy="369332"/>
          </a:xfrm>
          <a:prstGeom prst="rect">
            <a:avLst/>
          </a:prstGeom>
          <a:noFill/>
        </p:spPr>
        <p:txBody>
          <a:bodyPr wrap="square">
            <a:spAutoFit/>
          </a:bodyPr>
          <a:lstStyle/>
          <a:p>
            <a:r>
              <a:rPr lang="en-US" dirty="0"/>
              <a:t>Date                                                                            Preparation                                   Subject                                            Volunteer</a:t>
            </a:r>
            <a:endParaRPr lang="en-CA" dirty="0"/>
          </a:p>
        </p:txBody>
      </p:sp>
      <p:sp>
        <p:nvSpPr>
          <p:cNvPr id="2" name="Slide Number Placeholder 1">
            <a:extLst>
              <a:ext uri="{FF2B5EF4-FFF2-40B4-BE49-F238E27FC236}">
                <a16:creationId xmlns:a16="http://schemas.microsoft.com/office/drawing/2014/main" id="{A4654193-483C-E5A1-1880-14BCE47FE3FF}"/>
              </a:ext>
            </a:extLst>
          </p:cNvPr>
          <p:cNvSpPr>
            <a:spLocks noGrp="1"/>
          </p:cNvSpPr>
          <p:nvPr>
            <p:ph type="sldNum" sz="quarter" idx="12"/>
          </p:nvPr>
        </p:nvSpPr>
        <p:spPr/>
        <p:txBody>
          <a:bodyPr/>
          <a:lstStyle/>
          <a:p>
            <a:fld id="{5B621ED0-B45F-441E-93E9-023E2B55C8A5}" type="slidenum">
              <a:rPr lang="en-CA" smtClean="0"/>
              <a:t>15</a:t>
            </a:fld>
            <a:endParaRPr lang="en-CA"/>
          </a:p>
        </p:txBody>
      </p:sp>
      <p:cxnSp>
        <p:nvCxnSpPr>
          <p:cNvPr id="8" name="Straight Arrow Connector 7">
            <a:extLst>
              <a:ext uri="{FF2B5EF4-FFF2-40B4-BE49-F238E27FC236}">
                <a16:creationId xmlns:a16="http://schemas.microsoft.com/office/drawing/2014/main" id="{F7B84F64-3527-E3F3-ECCF-BD38424B6F6B}"/>
              </a:ext>
            </a:extLst>
          </p:cNvPr>
          <p:cNvCxnSpPr>
            <a:cxnSpLocks/>
          </p:cNvCxnSpPr>
          <p:nvPr/>
        </p:nvCxnSpPr>
        <p:spPr>
          <a:xfrm>
            <a:off x="3703983" y="1484243"/>
            <a:ext cx="7421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925DE50-FCF5-61D2-ABB8-223A87B50509}"/>
              </a:ext>
            </a:extLst>
          </p:cNvPr>
          <p:cNvCxnSpPr>
            <a:cxnSpLocks/>
          </p:cNvCxnSpPr>
          <p:nvPr/>
        </p:nvCxnSpPr>
        <p:spPr>
          <a:xfrm>
            <a:off x="2410204" y="1020558"/>
            <a:ext cx="7421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290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85243" y="0"/>
            <a:ext cx="4927512" cy="1238250"/>
          </a:xfrm>
        </p:spPr>
        <p:txBody>
          <a:bodyPr>
            <a:normAutofit/>
          </a:bodyPr>
          <a:lstStyle/>
          <a:p>
            <a:pPr algn="ctr"/>
            <a:r>
              <a:rPr lang="en-US" sz="3200" dirty="0">
                <a:solidFill>
                  <a:schemeClr val="tx1"/>
                </a:solidFill>
                <a:latin typeface="Arial" panose="020B0604020202020204" pitchFamily="34" charset="0"/>
                <a:cs typeface="Arial" panose="020B0604020202020204" pitchFamily="34" charset="0"/>
              </a:rPr>
              <a:t>Homework from the past week</a:t>
            </a:r>
            <a:endParaRPr lang="en-CA" sz="32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5104809" y="463198"/>
            <a:ext cx="6760019" cy="6394802"/>
          </a:xfrm>
        </p:spPr>
        <p:txBody>
          <a:bodyPr>
            <a:normAutofit fontScale="70000" lnSpcReduction="20000"/>
          </a:bodyPr>
          <a:lstStyle/>
          <a:p>
            <a:pPr marL="0" indent="0">
              <a:lnSpc>
                <a:spcPct val="90000"/>
              </a:lnSpc>
              <a:buNone/>
            </a:pPr>
            <a:endParaRPr lang="en-US" sz="2400" dirty="0"/>
          </a:p>
          <a:p>
            <a:pPr>
              <a:lnSpc>
                <a:spcPct val="90000"/>
              </a:lnSpc>
            </a:pPr>
            <a:r>
              <a:rPr lang="en-US" sz="4000" dirty="0">
                <a:solidFill>
                  <a:schemeClr val="bg1"/>
                </a:solidFill>
                <a:latin typeface="Arial" panose="020B0604020202020204" pitchFamily="34" charset="0"/>
                <a:cs typeface="Arial" panose="020B0604020202020204" pitchFamily="34" charset="0"/>
              </a:rPr>
              <a:t>Continue tracking and practicing the skills you are learning. Use the DBT diary card or keep your own skills list.</a:t>
            </a:r>
          </a:p>
          <a:p>
            <a:pPr>
              <a:lnSpc>
                <a:spcPct val="90000"/>
              </a:lnSpc>
            </a:pPr>
            <a:r>
              <a:rPr lang="en-US" sz="4000" dirty="0">
                <a:solidFill>
                  <a:schemeClr val="bg1"/>
                </a:solidFill>
                <a:latin typeface="Arial" panose="020B0604020202020204" pitchFamily="34" charset="0"/>
                <a:cs typeface="Arial" panose="020B0604020202020204" pitchFamily="34" charset="0"/>
              </a:rPr>
              <a:t>Submit questions or comments to </a:t>
            </a:r>
            <a:r>
              <a:rPr lang="en-US" sz="40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US" sz="4000" dirty="0">
              <a:solidFill>
                <a:schemeClr val="bg1"/>
              </a:solidFill>
              <a:latin typeface="Arial" panose="020B0604020202020204" pitchFamily="34" charset="0"/>
              <a:cs typeface="Arial" panose="020B0604020202020204" pitchFamily="34" charset="0"/>
            </a:endParaRPr>
          </a:p>
          <a:p>
            <a:pPr>
              <a:lnSpc>
                <a:spcPct val="90000"/>
              </a:lnSpc>
            </a:pPr>
            <a:r>
              <a:rPr lang="en-US" sz="4000" dirty="0">
                <a:solidFill>
                  <a:schemeClr val="bg1"/>
                </a:solidFill>
                <a:latin typeface="Arial" panose="020B0604020202020204" pitchFamily="34" charset="0"/>
                <a:cs typeface="Arial" panose="020B0604020202020204" pitchFamily="34" charset="0"/>
              </a:rPr>
              <a:t>Skills training workbook p. 33-46. </a:t>
            </a:r>
          </a:p>
          <a:p>
            <a:pPr>
              <a:lnSpc>
                <a:spcPct val="90000"/>
              </a:lnSpc>
            </a:pPr>
            <a:r>
              <a:rPr lang="en-US" sz="4000" dirty="0">
                <a:solidFill>
                  <a:schemeClr val="bg1"/>
                </a:solidFill>
                <a:latin typeface="Arial" panose="020B0604020202020204" pitchFamily="34" charset="0"/>
                <a:cs typeface="Arial" panose="020B0604020202020204" pitchFamily="34" charset="0"/>
              </a:rPr>
              <a:t>Simple manual session 5</a:t>
            </a:r>
          </a:p>
          <a:p>
            <a:pPr>
              <a:lnSpc>
                <a:spcPct val="90000"/>
              </a:lnSpc>
            </a:pPr>
            <a:r>
              <a:rPr lang="en-US" sz="4000" dirty="0">
                <a:solidFill>
                  <a:schemeClr val="bg1"/>
                </a:solidFill>
                <a:latin typeface="Arial" panose="020B0604020202020204" pitchFamily="34" charset="0"/>
                <a:cs typeface="Arial" panose="020B0604020202020204" pitchFamily="34" charset="0"/>
              </a:rPr>
              <a:t>Create your distraction plan.  Create your relaxation plan. You can incorporate both into your crisis plan.</a:t>
            </a:r>
          </a:p>
          <a:p>
            <a:pPr>
              <a:lnSpc>
                <a:spcPct val="90000"/>
              </a:lnSpc>
            </a:pPr>
            <a:r>
              <a:rPr lang="en-US" sz="4000" dirty="0">
                <a:solidFill>
                  <a:schemeClr val="bg1"/>
                </a:solidFill>
                <a:latin typeface="Arial" panose="020B0604020202020204" pitchFamily="34" charset="0"/>
                <a:cs typeface="Arial" panose="020B0604020202020204" pitchFamily="34" charset="0"/>
              </a:rPr>
              <a:t>Continue working on your crisis plans. Memorize them and practice them in your imagination.  Use your distraction and relaxation plans to complete your crisis plans.</a:t>
            </a:r>
          </a:p>
        </p:txBody>
      </p:sp>
      <p:pic>
        <p:nvPicPr>
          <p:cNvPr id="7" name="Picture 6" descr="Glasses on top of a book">
            <a:extLst>
              <a:ext uri="{FF2B5EF4-FFF2-40B4-BE49-F238E27FC236}">
                <a16:creationId xmlns:a16="http://schemas.microsoft.com/office/drawing/2014/main" id="{CEC13D1C-F1A8-443F-8164-D42C12889EB3}"/>
              </a:ext>
            </a:extLst>
          </p:cNvPr>
          <p:cNvPicPr>
            <a:picLocks noChangeAspect="1"/>
          </p:cNvPicPr>
          <p:nvPr/>
        </p:nvPicPr>
        <p:blipFill rotWithShape="1">
          <a:blip r:embed="rId3"/>
          <a:srcRect l="14941" r="40273" b="-1"/>
          <a:stretch/>
        </p:blipFill>
        <p:spPr>
          <a:xfrm>
            <a:off x="419226" y="1147130"/>
            <a:ext cx="4216782" cy="5368412"/>
          </a:xfrm>
          <a:prstGeom prst="rect">
            <a:avLst/>
          </a:prstGeom>
        </p:spPr>
      </p:pic>
      <p:sp>
        <p:nvSpPr>
          <p:cNvPr id="5" name="Oval 4">
            <a:extLst>
              <a:ext uri="{FF2B5EF4-FFF2-40B4-BE49-F238E27FC236}">
                <a16:creationId xmlns:a16="http://schemas.microsoft.com/office/drawing/2014/main" id="{8EEF7F94-C3A8-BBA1-8398-8E1AD344824C}"/>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D5CA0F78-FACB-E8DF-040C-579241307EBC}"/>
              </a:ext>
            </a:extLst>
          </p:cNvPr>
          <p:cNvSpPr>
            <a:spLocks noGrp="1"/>
          </p:cNvSpPr>
          <p:nvPr>
            <p:ph type="sldNum" sz="quarter" idx="12"/>
          </p:nvPr>
        </p:nvSpPr>
        <p:spPr/>
        <p:txBody>
          <a:bodyPr/>
          <a:lstStyle/>
          <a:p>
            <a:fld id="{A625A5D2-04DB-4EAB-A2FF-21E756E6E7CC}" type="slidenum">
              <a:rPr lang="en-CA" smtClean="0"/>
              <a:t>16</a:t>
            </a:fld>
            <a:endParaRPr lang="en-CA"/>
          </a:p>
        </p:txBody>
      </p:sp>
    </p:spTree>
    <p:extLst>
      <p:ext uri="{BB962C8B-B14F-4D97-AF65-F5344CB8AC3E}">
        <p14:creationId xmlns:p14="http://schemas.microsoft.com/office/powerpoint/2010/main" val="91447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0" y="319088"/>
            <a:ext cx="4062413" cy="3590925"/>
          </a:xfrm>
        </p:spPr>
        <p:txBody>
          <a:bodyPr>
            <a:normAutofit/>
          </a:bodyPr>
          <a:lstStyle/>
          <a:p>
            <a:pPr algn="ctr"/>
            <a:r>
              <a:rPr lang="en-US" sz="3200" dirty="0">
                <a:solidFill>
                  <a:schemeClr val="bg1"/>
                </a:solidFill>
              </a:rPr>
              <a:t>Homework for</a:t>
            </a:r>
            <a:br>
              <a:rPr lang="en-US" sz="3200" dirty="0">
                <a:solidFill>
                  <a:schemeClr val="bg1"/>
                </a:solidFill>
              </a:rPr>
            </a:br>
            <a:r>
              <a:rPr lang="en-US" sz="3200" dirty="0">
                <a:solidFill>
                  <a:schemeClr val="bg1"/>
                </a:solidFill>
              </a:rPr>
              <a:t>the coming week</a:t>
            </a:r>
            <a:endParaRPr lang="en-CA" sz="3200" dirty="0">
              <a:solidFill>
                <a:schemeClr val="bg1"/>
              </a:solidFill>
            </a:endParaRPr>
          </a:p>
        </p:txBody>
      </p:sp>
      <p:graphicFrame>
        <p:nvGraphicFramePr>
          <p:cNvPr id="7" name="Content Placeholder 2">
            <a:extLst>
              <a:ext uri="{FF2B5EF4-FFF2-40B4-BE49-F238E27FC236}">
                <a16:creationId xmlns:a16="http://schemas.microsoft.com/office/drawing/2014/main" id="{3D7DCC73-B9B9-4911-9290-6376076C84DD}"/>
              </a:ext>
            </a:extLst>
          </p:cNvPr>
          <p:cNvGraphicFramePr>
            <a:graphicFrameLocks noGrp="1"/>
          </p:cNvGraphicFramePr>
          <p:nvPr>
            <p:ph idx="4294967295"/>
            <p:extLst>
              <p:ext uri="{D42A27DB-BD31-4B8C-83A1-F6EECF244321}">
                <p14:modId xmlns:p14="http://schemas.microsoft.com/office/powerpoint/2010/main" val="2356097399"/>
              </p:ext>
            </p:extLst>
          </p:nvPr>
        </p:nvGraphicFramePr>
        <p:xfrm>
          <a:off x="4312988" y="319088"/>
          <a:ext cx="7317358" cy="639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AD81862-D460-C2DC-B8D8-C24F654E3A85}"/>
              </a:ext>
            </a:extLst>
          </p:cNvPr>
          <p:cNvSpPr>
            <a:spLocks noGrp="1"/>
          </p:cNvSpPr>
          <p:nvPr>
            <p:ph type="sldNum" sz="quarter" idx="12"/>
          </p:nvPr>
        </p:nvSpPr>
        <p:spPr/>
        <p:txBody>
          <a:bodyPr/>
          <a:lstStyle/>
          <a:p>
            <a:fld id="{A625A5D2-04DB-4EAB-A2FF-21E756E6E7CC}" type="slidenum">
              <a:rPr lang="en-CA" smtClean="0"/>
              <a:t>17</a:t>
            </a:fld>
            <a:endParaRPr lang="en-CA"/>
          </a:p>
        </p:txBody>
      </p:sp>
      <p:sp>
        <p:nvSpPr>
          <p:cNvPr id="5" name="Star: 5 Points 4">
            <a:extLst>
              <a:ext uri="{FF2B5EF4-FFF2-40B4-BE49-F238E27FC236}">
                <a16:creationId xmlns:a16="http://schemas.microsoft.com/office/drawing/2014/main" id="{57122295-2AD9-A1A5-C30D-8C9EA10563E8}"/>
              </a:ext>
            </a:extLst>
          </p:cNvPr>
          <p:cNvSpPr/>
          <p:nvPr/>
        </p:nvSpPr>
        <p:spPr>
          <a:xfrm>
            <a:off x="10658927" y="4278259"/>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0137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36BC-9A7D-41BB-8BC4-49C4C80663E1}"/>
              </a:ext>
            </a:extLst>
          </p:cNvPr>
          <p:cNvSpPr>
            <a:spLocks noGrp="1"/>
          </p:cNvSpPr>
          <p:nvPr>
            <p:ph type="title" idx="4294967295"/>
          </p:nvPr>
        </p:nvSpPr>
        <p:spPr>
          <a:xfrm>
            <a:off x="-280856" y="227687"/>
            <a:ext cx="5368925" cy="1111250"/>
          </a:xfrm>
        </p:spPr>
        <p:txBody>
          <a:bodyPr>
            <a:normAutofit fontScale="90000"/>
          </a:bodyPr>
          <a:lstStyle/>
          <a:p>
            <a:pPr algn="ctr">
              <a:buClr>
                <a:schemeClr val="tx1"/>
              </a:buClr>
            </a:pPr>
            <a:r>
              <a:rPr lang="en-CA" dirty="0">
                <a:solidFill>
                  <a:schemeClr val="tx1"/>
                </a:solidFill>
                <a:latin typeface="Arial" panose="020B0604020202020204" pitchFamily="34" charset="0"/>
                <a:cs typeface="Arial" panose="020B0604020202020204" pitchFamily="34" charset="0"/>
              </a:rPr>
              <a:t>Skills training workbook p. 47-68</a:t>
            </a:r>
            <a:endParaRPr lang="en-CA" dirty="0">
              <a:solidFill>
                <a:schemeClr val="tx1"/>
              </a:solidFill>
            </a:endParaRPr>
          </a:p>
        </p:txBody>
      </p:sp>
      <p:sp>
        <p:nvSpPr>
          <p:cNvPr id="3" name="Content Placeholder 2">
            <a:extLst>
              <a:ext uri="{FF2B5EF4-FFF2-40B4-BE49-F238E27FC236}">
                <a16:creationId xmlns:a16="http://schemas.microsoft.com/office/drawing/2014/main" id="{F48D5D6B-20C6-436E-B7C5-751BD9CCB7A0}"/>
              </a:ext>
            </a:extLst>
          </p:cNvPr>
          <p:cNvSpPr>
            <a:spLocks noGrp="1"/>
          </p:cNvSpPr>
          <p:nvPr>
            <p:ph idx="4294967295"/>
          </p:nvPr>
        </p:nvSpPr>
        <p:spPr>
          <a:xfrm>
            <a:off x="5201920" y="544327"/>
            <a:ext cx="6990080" cy="6499684"/>
          </a:xfrm>
        </p:spPr>
        <p:txBody>
          <a:bodyPr>
            <a:normAutofit/>
          </a:bodyPr>
          <a:lstStyle/>
          <a:p>
            <a:r>
              <a:rPr lang="en-CA" sz="3000" dirty="0">
                <a:solidFill>
                  <a:schemeClr val="bg1"/>
                </a:solidFill>
                <a:latin typeface="Arial" panose="020B0604020202020204" pitchFamily="34" charset="0"/>
                <a:cs typeface="Arial" panose="020B0604020202020204" pitchFamily="34" charset="0"/>
              </a:rPr>
              <a:t>distress tolerance part 4 - advanced distress tolerance covers:</a:t>
            </a:r>
            <a:r>
              <a:rPr lang="en-US" sz="3000" dirty="0">
                <a:solidFill>
                  <a:schemeClr val="bg1"/>
                </a:solidFill>
                <a:latin typeface="Arial" panose="020B0604020202020204" pitchFamily="34" charset="0"/>
                <a:cs typeface="Arial" panose="020B0604020202020204" pitchFamily="34" charset="0"/>
              </a:rPr>
              <a:t> </a:t>
            </a:r>
          </a:p>
          <a:p>
            <a:r>
              <a:rPr lang="en-US" sz="3000" dirty="0">
                <a:solidFill>
                  <a:schemeClr val="bg1"/>
                </a:solidFill>
                <a:latin typeface="Arial" panose="020B0604020202020204" pitchFamily="34" charset="0"/>
                <a:cs typeface="Arial" panose="020B0604020202020204" pitchFamily="34" charset="0"/>
              </a:rPr>
              <a:t>1. Live in the present moment </a:t>
            </a:r>
          </a:p>
          <a:p>
            <a:r>
              <a:rPr lang="en-US" sz="3000" dirty="0">
                <a:solidFill>
                  <a:schemeClr val="bg1"/>
                </a:solidFill>
                <a:latin typeface="Arial" panose="020B0604020202020204" pitchFamily="34" charset="0"/>
                <a:cs typeface="Arial" panose="020B0604020202020204" pitchFamily="34" charset="0"/>
              </a:rPr>
              <a:t>2. Use self encouraging coping thoughts. </a:t>
            </a:r>
          </a:p>
          <a:p>
            <a:r>
              <a:rPr lang="en-US" sz="3000" dirty="0">
                <a:solidFill>
                  <a:schemeClr val="bg1"/>
                </a:solidFill>
                <a:latin typeface="Arial" panose="020B0604020202020204" pitchFamily="34" charset="0"/>
                <a:cs typeface="Arial" panose="020B0604020202020204" pitchFamily="34" charset="0"/>
              </a:rPr>
              <a:t>3. Radical acceptance. </a:t>
            </a:r>
          </a:p>
          <a:p>
            <a:r>
              <a:rPr lang="en-US" sz="3000" dirty="0">
                <a:solidFill>
                  <a:schemeClr val="bg1"/>
                </a:solidFill>
                <a:latin typeface="Arial" panose="020B0604020202020204" pitchFamily="34" charset="0"/>
                <a:cs typeface="Arial" panose="020B0604020202020204" pitchFamily="34" charset="0"/>
              </a:rPr>
              <a:t>4. Self affirming statements </a:t>
            </a:r>
          </a:p>
          <a:p>
            <a:r>
              <a:rPr lang="en-US" sz="3000" dirty="0">
                <a:solidFill>
                  <a:schemeClr val="bg1"/>
                </a:solidFill>
                <a:latin typeface="Arial" panose="020B0604020202020204" pitchFamily="34" charset="0"/>
                <a:cs typeface="Arial" panose="020B0604020202020204" pitchFamily="34" charset="0"/>
              </a:rPr>
              <a:t>5. Feelings – threat balance </a:t>
            </a:r>
          </a:p>
          <a:p>
            <a:r>
              <a:rPr lang="en-US" sz="3000" dirty="0">
                <a:solidFill>
                  <a:schemeClr val="bg1"/>
                </a:solidFill>
                <a:latin typeface="Arial" panose="020B0604020202020204" pitchFamily="34" charset="0"/>
                <a:cs typeface="Arial" panose="020B0604020202020204" pitchFamily="34" charset="0"/>
              </a:rPr>
              <a:t>6. Create new coping strategies. </a:t>
            </a:r>
          </a:p>
          <a:p>
            <a:r>
              <a:rPr lang="en-US" sz="3000" dirty="0">
                <a:solidFill>
                  <a:schemeClr val="bg1"/>
                </a:solidFill>
                <a:latin typeface="Arial" panose="020B0604020202020204" pitchFamily="34" charset="0"/>
                <a:cs typeface="Arial" panose="020B0604020202020204" pitchFamily="34" charset="0"/>
              </a:rPr>
              <a:t>7. Create an emergency coping plan</a:t>
            </a:r>
            <a:endParaRPr lang="en-CA" sz="3000" dirty="0">
              <a:solidFill>
                <a:schemeClr val="bg1"/>
              </a:solidFill>
              <a:latin typeface="Arial" panose="020B0604020202020204" pitchFamily="34" charset="0"/>
              <a:cs typeface="Arial" panose="020B0604020202020204" pitchFamily="34" charset="0"/>
            </a:endParaRPr>
          </a:p>
          <a:p>
            <a:pPr>
              <a:lnSpc>
                <a:spcPct val="90000"/>
              </a:lnSpc>
            </a:pPr>
            <a:endParaRPr lang="en-CA" sz="1700" dirty="0"/>
          </a:p>
          <a:p>
            <a:pPr>
              <a:lnSpc>
                <a:spcPct val="90000"/>
              </a:lnSpc>
            </a:pPr>
            <a:endParaRPr lang="en-CA" sz="1700" dirty="0"/>
          </a:p>
        </p:txBody>
      </p:sp>
      <p:pic>
        <p:nvPicPr>
          <p:cNvPr id="7" name="Picture 6" descr="Woman holding white mug">
            <a:extLst>
              <a:ext uri="{FF2B5EF4-FFF2-40B4-BE49-F238E27FC236}">
                <a16:creationId xmlns:a16="http://schemas.microsoft.com/office/drawing/2014/main" id="{D8AE46CA-91E4-4AAC-ADA5-7E507C50CE27}"/>
              </a:ext>
            </a:extLst>
          </p:cNvPr>
          <p:cNvPicPr>
            <a:picLocks noChangeAspect="1"/>
          </p:cNvPicPr>
          <p:nvPr/>
        </p:nvPicPr>
        <p:blipFill rotWithShape="1">
          <a:blip r:embed="rId3"/>
          <a:srcRect l="19973" r="10779" b="2"/>
          <a:stretch/>
        </p:blipFill>
        <p:spPr>
          <a:xfrm>
            <a:off x="227145" y="1379889"/>
            <a:ext cx="4761416" cy="469579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EC490730-B1E6-41B6-9FA8-F9C65E885763}"/>
              </a:ext>
            </a:extLst>
          </p:cNvPr>
          <p:cNvSpPr>
            <a:spLocks noGrp="1"/>
          </p:cNvSpPr>
          <p:nvPr>
            <p:ph type="sldNum" sz="quarter" idx="12"/>
          </p:nvPr>
        </p:nvSpPr>
        <p:spPr/>
        <p:txBody>
          <a:bodyPr/>
          <a:lstStyle/>
          <a:p>
            <a:fld id="{F48A3050-3C4F-4E17-905D-E7C5B5406460}" type="slidenum">
              <a:rPr lang="en-CA" smtClean="0"/>
              <a:t>18</a:t>
            </a:fld>
            <a:endParaRPr lang="en-CA"/>
          </a:p>
        </p:txBody>
      </p:sp>
      <p:sp>
        <p:nvSpPr>
          <p:cNvPr id="6" name="Star: 5 Points 5">
            <a:extLst>
              <a:ext uri="{FF2B5EF4-FFF2-40B4-BE49-F238E27FC236}">
                <a16:creationId xmlns:a16="http://schemas.microsoft.com/office/drawing/2014/main" id="{8398C2A9-722B-F196-61F8-892FCFB098AD}"/>
              </a:ext>
            </a:extLst>
          </p:cNvPr>
          <p:cNvSpPr/>
          <p:nvPr/>
        </p:nvSpPr>
        <p:spPr>
          <a:xfrm>
            <a:off x="4508857" y="-112158"/>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6116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F45-297A-E111-465F-9151C70266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88BBC-D6EA-D392-803E-20B80FC4AB7F}"/>
              </a:ext>
            </a:extLst>
          </p:cNvPr>
          <p:cNvSpPr>
            <a:spLocks noGrp="1"/>
          </p:cNvSpPr>
          <p:nvPr>
            <p:ph type="sldNum" sz="quarter" idx="12"/>
          </p:nvPr>
        </p:nvSpPr>
        <p:spPr/>
        <p:txBody>
          <a:bodyPr/>
          <a:lstStyle/>
          <a:p>
            <a:fld id="{1CD6768F-DFF3-4201-B2DD-5C0ADDD0A949}" type="slidenum">
              <a:rPr lang="en-CA" smtClean="0"/>
              <a:t>19</a:t>
            </a:fld>
            <a:endParaRPr lang="en-CA"/>
          </a:p>
        </p:txBody>
      </p:sp>
      <p:sp>
        <p:nvSpPr>
          <p:cNvPr id="4" name="TextBox 3">
            <a:extLst>
              <a:ext uri="{FF2B5EF4-FFF2-40B4-BE49-F238E27FC236}">
                <a16:creationId xmlns:a16="http://schemas.microsoft.com/office/drawing/2014/main" id="{A4934CD7-0A88-EB8D-3488-791D255AADBB}"/>
              </a:ext>
            </a:extLst>
          </p:cNvPr>
          <p:cNvSpPr txBox="1"/>
          <p:nvPr/>
        </p:nvSpPr>
        <p:spPr>
          <a:xfrm>
            <a:off x="94268" y="0"/>
            <a:ext cx="12191999" cy="5299336"/>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Arial" panose="020B0604020202020204" pitchFamily="34" charset="0"/>
              </a:rPr>
              <a:t> </a:t>
            </a:r>
            <a:r>
              <a:rPr lang="en-CA" kern="100" dirty="0">
                <a:latin typeface="Arial" panose="020B0604020202020204" pitchFamily="34" charset="0"/>
                <a:ea typeface="Calibri" panose="020F0502020204030204" pitchFamily="34" charset="0"/>
                <a:cs typeface="Arial" panose="020B0604020202020204" pitchFamily="34" charset="0"/>
              </a:rPr>
              <a:t>                                         </a:t>
            </a:r>
            <a:r>
              <a:rPr lang="en-CA" sz="2800" kern="0" dirty="0">
                <a:effectLst/>
                <a:latin typeface="Arial" panose="020B0604020202020204" pitchFamily="34" charset="0"/>
                <a:ea typeface="Times New Roman" panose="02020603050405020304" pitchFamily="18" charset="0"/>
                <a:cs typeface="Arial" panose="020B0604020202020204" pitchFamily="34" charset="0"/>
              </a:rPr>
              <a:t>HOMEWORK HABITS CHECKLIST</a:t>
            </a:r>
            <a:endParaRPr lang="en-CA" sz="2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Circle or check what you will try this week.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Preparation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schedule a specific time for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choose a consistent location with minimal distractions.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gather what I need ahead of time (notebook, worksheet, pen).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Focus &amp; pacing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start with a tiny step (2–5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use a timer (10–15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remove distractions (phone away / Do Not Disturb).</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Oval 5">
            <a:extLst>
              <a:ext uri="{FF2B5EF4-FFF2-40B4-BE49-F238E27FC236}">
                <a16:creationId xmlns:a16="http://schemas.microsoft.com/office/drawing/2014/main" id="{65EAFCB2-CF19-EBDC-E60E-BB15B722225D}"/>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67907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B0B26-7FE1-63C2-303A-2B1633A87E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1BFA8-DC21-9E61-4853-94573656A6B1}"/>
              </a:ext>
            </a:extLst>
          </p:cNvPr>
          <p:cNvSpPr>
            <a:spLocks noGrp="1"/>
          </p:cNvSpPr>
          <p:nvPr>
            <p:ph type="sldNum" sz="quarter" idx="12"/>
          </p:nvPr>
        </p:nvSpPr>
        <p:spPr/>
        <p:txBody>
          <a:bodyPr/>
          <a:lstStyle/>
          <a:p>
            <a:fld id="{1CD6768F-DFF3-4201-B2DD-5C0ADDD0A949}" type="slidenum">
              <a:rPr lang="en-CA" smtClean="0"/>
              <a:t>20</a:t>
            </a:fld>
            <a:endParaRPr lang="en-CA"/>
          </a:p>
        </p:txBody>
      </p:sp>
      <p:sp>
        <p:nvSpPr>
          <p:cNvPr id="4" name="TextBox 3">
            <a:extLst>
              <a:ext uri="{FF2B5EF4-FFF2-40B4-BE49-F238E27FC236}">
                <a16:creationId xmlns:a16="http://schemas.microsoft.com/office/drawing/2014/main" id="{381EB90C-AC61-4D4A-3565-71E75106D546}"/>
              </a:ext>
            </a:extLst>
          </p:cNvPr>
          <p:cNvSpPr txBox="1"/>
          <p:nvPr/>
        </p:nvSpPr>
        <p:spPr>
          <a:xfrm>
            <a:off x="94268" y="0"/>
            <a:ext cx="12191999" cy="6881307"/>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HOMEWORK HABITS CHECKLIST</a:t>
            </a:r>
            <a:endParaRPr lang="en-CA"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Tracking &amp; organization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keep materials in one place (binder / folder / notebook).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write down insights right after doing the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Self-compassion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aim for progress, not perfection.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notice resistance without judgment.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Accountability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review my week: What worked? What didn’t?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share honestly with my buddy — even when I didn’t do it.</a:t>
            </a:r>
          </a:p>
          <a:p>
            <a:pPr>
              <a:lnSpc>
                <a:spcPct val="115000"/>
              </a:lnSpc>
              <a:spcAft>
                <a:spcPts val="800"/>
              </a:spcAft>
              <a:buNone/>
            </a:pP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Micro commitment: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week I will focus on: ■ Time ■ Place ■ Tiny step ■ Timer ■ Other please specify:</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Oval 5">
            <a:extLst>
              <a:ext uri="{FF2B5EF4-FFF2-40B4-BE49-F238E27FC236}">
                <a16:creationId xmlns:a16="http://schemas.microsoft.com/office/drawing/2014/main" id="{A0A427F8-5B6C-26DF-DEB2-2F1A228A9980}"/>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38706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DF5F68-3325-74F3-D770-AEC22D64B90C}"/>
              </a:ext>
            </a:extLst>
          </p:cNvPr>
          <p:cNvSpPr txBox="1"/>
          <p:nvPr/>
        </p:nvSpPr>
        <p:spPr>
          <a:xfrm>
            <a:off x="88593" y="517970"/>
            <a:ext cx="5044879" cy="1200329"/>
          </a:xfrm>
          <a:prstGeom prst="rect">
            <a:avLst/>
          </a:prstGeom>
          <a:noFill/>
        </p:spPr>
        <p:txBody>
          <a:bodyPr wrap="square">
            <a:spAutoFit/>
          </a:bodyPr>
          <a:lstStyle/>
          <a:p>
            <a:pPr algn="ctr"/>
            <a:r>
              <a:rPr lang="en-US" sz="3600" dirty="0">
                <a:latin typeface="Arial" panose="020B0604020202020204" pitchFamily="34" charset="0"/>
                <a:cs typeface="Arial" panose="020B0604020202020204" pitchFamily="34" charset="0"/>
              </a:rPr>
              <a:t>W</a:t>
            </a:r>
            <a:r>
              <a:rPr lang="en-CA" sz="3600" dirty="0">
                <a:latin typeface="Arial" panose="020B0604020202020204" pitchFamily="34" charset="0"/>
                <a:cs typeface="Arial" panose="020B0604020202020204" pitchFamily="34" charset="0"/>
              </a:rPr>
              <a:t>EEKLY ANNOUNCEMENTS</a:t>
            </a:r>
          </a:p>
        </p:txBody>
      </p:sp>
      <p:sp>
        <p:nvSpPr>
          <p:cNvPr id="5" name="TextBox 4">
            <a:extLst>
              <a:ext uri="{FF2B5EF4-FFF2-40B4-BE49-F238E27FC236}">
                <a16:creationId xmlns:a16="http://schemas.microsoft.com/office/drawing/2014/main" id="{84D40DD1-A12A-02AD-B710-70EEE487AEE7}"/>
              </a:ext>
            </a:extLst>
          </p:cNvPr>
          <p:cNvSpPr txBox="1"/>
          <p:nvPr/>
        </p:nvSpPr>
        <p:spPr>
          <a:xfrm>
            <a:off x="5018672" y="180440"/>
            <a:ext cx="7029503" cy="3416320"/>
          </a:xfrm>
          <a:prstGeom prst="rect">
            <a:avLst/>
          </a:prstGeom>
          <a:noFill/>
        </p:spPr>
        <p:txBody>
          <a:bodyPr wrap="square">
            <a:spAutoFit/>
          </a:bodyPr>
          <a:lstStyle/>
          <a:p>
            <a:pPr marL="285750" indent="-285750">
              <a:buFont typeface="Arial" panose="020B0604020202020204" pitchFamily="34" charset="0"/>
              <a:buChar char="•"/>
            </a:pPr>
            <a:r>
              <a:rPr lang="en-US" sz="3200" dirty="0">
                <a:solidFill>
                  <a:schemeClr val="bg1"/>
                </a:solidFill>
                <a:latin typeface="Arial" panose="020B0604020202020204" pitchFamily="34" charset="0"/>
                <a:cs typeface="Arial" panose="020B0604020202020204" pitchFamily="34" charset="0"/>
              </a:rPr>
              <a:t>Roger, the Avondale church custodian, asked us to kindly bring our indoor footwear and leave our outdoor shoes/boots under the bench at the entrance now that it’s about to get yucky.</a:t>
            </a:r>
          </a:p>
          <a:p>
            <a:endParaRPr lang="en-CA" sz="2400" dirty="0"/>
          </a:p>
        </p:txBody>
      </p:sp>
      <p:pic>
        <p:nvPicPr>
          <p:cNvPr id="7" name="Picture 6" descr="A person in garment holding a sign&#10;&#10;Description automatically generated">
            <a:extLst>
              <a:ext uri="{FF2B5EF4-FFF2-40B4-BE49-F238E27FC236}">
                <a16:creationId xmlns:a16="http://schemas.microsoft.com/office/drawing/2014/main" id="{D10BA5C5-1976-CE20-7CDB-98C0895E5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56" y="1863305"/>
            <a:ext cx="4534826" cy="3131389"/>
          </a:xfrm>
          <a:prstGeom prst="rect">
            <a:avLst/>
          </a:prstGeom>
        </p:spPr>
      </p:pic>
      <p:pic>
        <p:nvPicPr>
          <p:cNvPr id="4" name="Picture 3" descr="A group of children's feet in snow boots&#10;&#10;Description automatically generated">
            <a:extLst>
              <a:ext uri="{FF2B5EF4-FFF2-40B4-BE49-F238E27FC236}">
                <a16:creationId xmlns:a16="http://schemas.microsoft.com/office/drawing/2014/main" id="{5577BE07-8FBB-4278-3AA9-D675AD1BD7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5358" y="3679755"/>
            <a:ext cx="5337305" cy="2895441"/>
          </a:xfrm>
          <a:prstGeom prst="rect">
            <a:avLst/>
          </a:prstGeom>
        </p:spPr>
      </p:pic>
      <p:sp>
        <p:nvSpPr>
          <p:cNvPr id="6" name="Slide Number Placeholder 5">
            <a:extLst>
              <a:ext uri="{FF2B5EF4-FFF2-40B4-BE49-F238E27FC236}">
                <a16:creationId xmlns:a16="http://schemas.microsoft.com/office/drawing/2014/main" id="{45FFFAD2-478C-ED16-AF5F-8996BB87D10B}"/>
              </a:ext>
            </a:extLst>
          </p:cNvPr>
          <p:cNvSpPr>
            <a:spLocks noGrp="1"/>
          </p:cNvSpPr>
          <p:nvPr>
            <p:ph type="sldNum" sz="quarter" idx="12"/>
          </p:nvPr>
        </p:nvSpPr>
        <p:spPr/>
        <p:txBody>
          <a:bodyPr/>
          <a:lstStyle/>
          <a:p>
            <a:fld id="{A625A5D2-04DB-4EAB-A2FF-21E756E6E7CC}" type="slidenum">
              <a:rPr lang="en-CA" smtClean="0"/>
              <a:t>21</a:t>
            </a:fld>
            <a:endParaRPr lang="en-CA"/>
          </a:p>
        </p:txBody>
      </p:sp>
    </p:spTree>
    <p:extLst>
      <p:ext uri="{BB962C8B-B14F-4D97-AF65-F5344CB8AC3E}">
        <p14:creationId xmlns:p14="http://schemas.microsoft.com/office/powerpoint/2010/main" val="583664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red springs on a white background&#10;&#10;AI-generated content may be incorrect.">
            <a:extLst>
              <a:ext uri="{FF2B5EF4-FFF2-40B4-BE49-F238E27FC236}">
                <a16:creationId xmlns:a16="http://schemas.microsoft.com/office/drawing/2014/main" id="{90BCEE22-7781-54C6-531B-DCB7D60BB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630" y="1191906"/>
            <a:ext cx="4181267" cy="5025950"/>
          </a:xfrm>
          <a:prstGeom prst="rect">
            <a:avLst/>
          </a:prstGeom>
        </p:spPr>
      </p:pic>
      <p:sp>
        <p:nvSpPr>
          <p:cNvPr id="5" name="TextBox 4">
            <a:extLst>
              <a:ext uri="{FF2B5EF4-FFF2-40B4-BE49-F238E27FC236}">
                <a16:creationId xmlns:a16="http://schemas.microsoft.com/office/drawing/2014/main" id="{7656E6E2-2E38-34AA-465A-47289C027EE3}"/>
              </a:ext>
            </a:extLst>
          </p:cNvPr>
          <p:cNvSpPr txBox="1"/>
          <p:nvPr/>
        </p:nvSpPr>
        <p:spPr>
          <a:xfrm>
            <a:off x="198783" y="422465"/>
            <a:ext cx="4877362" cy="769441"/>
          </a:xfrm>
          <a:prstGeom prst="rect">
            <a:avLst/>
          </a:prstGeom>
          <a:noFill/>
        </p:spPr>
        <p:txBody>
          <a:bodyPr wrap="square">
            <a:spAutoFit/>
          </a:bodyPr>
          <a:lstStyle/>
          <a:p>
            <a:r>
              <a:rPr lang="en-US" sz="2800" b="0" i="0" dirty="0">
                <a:effectLst/>
                <a:latin typeface="Corbel" panose="020B0503020204020204" pitchFamily="34" charset="0"/>
              </a:rPr>
              <a:t>BOING/HOMEWORK GROUPS </a:t>
            </a:r>
            <a:endParaRPr lang="en-CA" sz="2800" dirty="0">
              <a:latin typeface="Corbel" panose="020B0503020204020204" pitchFamily="34" charset="0"/>
            </a:endParaRPr>
          </a:p>
          <a:p>
            <a:r>
              <a:rPr lang="en-US" sz="1600" b="0" i="0" dirty="0">
                <a:effectLst/>
                <a:latin typeface="Arial" panose="020B0604020202020204" pitchFamily="34" charset="0"/>
              </a:rPr>
              <a:t> </a:t>
            </a:r>
            <a:endParaRPr lang="en-CA" sz="1600" dirty="0"/>
          </a:p>
        </p:txBody>
      </p:sp>
      <p:sp>
        <p:nvSpPr>
          <p:cNvPr id="7" name="TextBox 6">
            <a:extLst>
              <a:ext uri="{FF2B5EF4-FFF2-40B4-BE49-F238E27FC236}">
                <a16:creationId xmlns:a16="http://schemas.microsoft.com/office/drawing/2014/main" id="{899DE05E-4B72-EEFD-F6E3-F3757BA0BDA8}"/>
              </a:ext>
            </a:extLst>
          </p:cNvPr>
          <p:cNvSpPr txBox="1"/>
          <p:nvPr/>
        </p:nvSpPr>
        <p:spPr>
          <a:xfrm>
            <a:off x="4324778" y="-163964"/>
            <a:ext cx="6334149" cy="338554"/>
          </a:xfrm>
          <a:prstGeom prst="rect">
            <a:avLst/>
          </a:prstGeom>
          <a:noFill/>
        </p:spPr>
        <p:txBody>
          <a:bodyPr wrap="square">
            <a:spAutoFit/>
          </a:bodyPr>
          <a:lstStyle/>
          <a:p>
            <a:r>
              <a:rPr lang="en-US" sz="1600" b="0" i="0" dirty="0">
                <a:effectLst/>
                <a:latin typeface="Arial" panose="020B0604020202020204" pitchFamily="34" charset="0"/>
              </a:rPr>
              <a:t> </a:t>
            </a:r>
            <a:endParaRPr lang="en-CA" sz="1600" dirty="0"/>
          </a:p>
        </p:txBody>
      </p:sp>
      <p:sp>
        <p:nvSpPr>
          <p:cNvPr id="2" name="Slide Number Placeholder 1">
            <a:extLst>
              <a:ext uri="{FF2B5EF4-FFF2-40B4-BE49-F238E27FC236}">
                <a16:creationId xmlns:a16="http://schemas.microsoft.com/office/drawing/2014/main" id="{9AE9F362-8D78-E4A4-5E8F-B9AF2EE777DC}"/>
              </a:ext>
            </a:extLst>
          </p:cNvPr>
          <p:cNvSpPr>
            <a:spLocks noGrp="1"/>
          </p:cNvSpPr>
          <p:nvPr>
            <p:ph type="sldNum" sz="quarter" idx="12"/>
          </p:nvPr>
        </p:nvSpPr>
        <p:spPr/>
        <p:txBody>
          <a:bodyPr/>
          <a:lstStyle/>
          <a:p>
            <a:fld id="{5B621ED0-B45F-441E-93E9-023E2B55C8A5}" type="slidenum">
              <a:rPr lang="en-CA" smtClean="0"/>
              <a:t>22</a:t>
            </a:fld>
            <a:endParaRPr lang="en-CA"/>
          </a:p>
        </p:txBody>
      </p:sp>
      <p:sp>
        <p:nvSpPr>
          <p:cNvPr id="6" name="TextBox 5">
            <a:extLst>
              <a:ext uri="{FF2B5EF4-FFF2-40B4-BE49-F238E27FC236}">
                <a16:creationId xmlns:a16="http://schemas.microsoft.com/office/drawing/2014/main" id="{F2E7669F-4CCA-4F7F-4CDD-4C850BA6DA2A}"/>
              </a:ext>
            </a:extLst>
          </p:cNvPr>
          <p:cNvSpPr txBox="1"/>
          <p:nvPr/>
        </p:nvSpPr>
        <p:spPr>
          <a:xfrm>
            <a:off x="5340626" y="886915"/>
            <a:ext cx="6652591" cy="5262979"/>
          </a:xfrm>
          <a:prstGeom prst="rect">
            <a:avLst/>
          </a:prstGeom>
          <a:noFill/>
        </p:spPr>
        <p:txBody>
          <a:bodyPr wrap="square">
            <a:spAutoFit/>
          </a:bodyPr>
          <a:lstStyle/>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This past Monday we had 3 participants for the 12-12:30 homework group and 5 for the boing group.</a:t>
            </a:r>
          </a:p>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 had a very interesting group with great participation. </a:t>
            </a:r>
          </a:p>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The optimal number of participants is in the range of 7 to 14 people. That adds even more to our conversation.</a:t>
            </a:r>
          </a:p>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 encourage you to come Monday’s</a:t>
            </a:r>
          </a:p>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Joan and Nicole will have at least one more homework group beyond that it depends on your interest.</a:t>
            </a:r>
          </a:p>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Dr. Cleto plans to continue boing as long as there are at least 3 to 4 people coming </a:t>
            </a:r>
            <a:endParaRPr lang="en-CA" sz="2400" dirty="0"/>
          </a:p>
        </p:txBody>
      </p:sp>
    </p:spTree>
    <p:extLst>
      <p:ext uri="{BB962C8B-B14F-4D97-AF65-F5344CB8AC3E}">
        <p14:creationId xmlns:p14="http://schemas.microsoft.com/office/powerpoint/2010/main" val="2815100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BC61B3-068E-3BE6-F56D-98DAEEB44DC2}"/>
              </a:ext>
            </a:extLst>
          </p:cNvPr>
          <p:cNvSpPr txBox="1"/>
          <p:nvPr/>
        </p:nvSpPr>
        <p:spPr>
          <a:xfrm>
            <a:off x="2596501" y="-72975"/>
            <a:ext cx="7132626" cy="646331"/>
          </a:xfrm>
          <a:prstGeom prst="rect">
            <a:avLst/>
          </a:prstGeom>
          <a:noFill/>
        </p:spPr>
        <p:txBody>
          <a:bodyPr wrap="square">
            <a:spAutoFit/>
          </a:bodyPr>
          <a:lstStyle/>
          <a:p>
            <a:r>
              <a:rPr lang="en-US" sz="3600" dirty="0">
                <a:solidFill>
                  <a:schemeClr val="bg1"/>
                </a:solidFill>
              </a:rPr>
              <a:t>LAST WEEK’S </a:t>
            </a:r>
            <a:r>
              <a:rPr lang="en-US" sz="3600" dirty="0"/>
              <a:t>IN PERSON </a:t>
            </a:r>
            <a:r>
              <a:rPr lang="en-US" sz="3600" dirty="0">
                <a:solidFill>
                  <a:schemeClr val="bg1"/>
                </a:solidFill>
              </a:rPr>
              <a:t>POLL </a:t>
            </a:r>
            <a:r>
              <a:rPr lang="en-CA" sz="3600" dirty="0">
                <a:solidFill>
                  <a:schemeClr val="bg1"/>
                </a:solidFill>
              </a:rPr>
              <a:t> </a:t>
            </a:r>
            <a:endParaRPr lang="en-CA" sz="3600" dirty="0"/>
          </a:p>
        </p:txBody>
      </p:sp>
      <p:sp>
        <p:nvSpPr>
          <p:cNvPr id="4" name="TextBox 3">
            <a:extLst>
              <a:ext uri="{FF2B5EF4-FFF2-40B4-BE49-F238E27FC236}">
                <a16:creationId xmlns:a16="http://schemas.microsoft.com/office/drawing/2014/main" id="{7BF30E75-55A7-4CAB-C945-9C5C3957211B}"/>
              </a:ext>
            </a:extLst>
          </p:cNvPr>
          <p:cNvSpPr txBox="1"/>
          <p:nvPr/>
        </p:nvSpPr>
        <p:spPr>
          <a:xfrm>
            <a:off x="184936" y="746452"/>
            <a:ext cx="8942439" cy="5355312"/>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rPr>
              <a:t>1. I have suicidal thoughts (single choice)</a:t>
            </a:r>
          </a:p>
          <a:p>
            <a:r>
              <a:rPr lang="en-US" dirty="0">
                <a:solidFill>
                  <a:schemeClr val="bg1"/>
                </a:solidFill>
                <a:latin typeface="Arial" panose="020B0604020202020204" pitchFamily="34" charset="0"/>
                <a:cs typeface="Arial" panose="020B0604020202020204" pitchFamily="34" charset="0"/>
              </a:rPr>
              <a:t>a) Never 33%</a:t>
            </a:r>
          </a:p>
          <a:p>
            <a:r>
              <a:rPr lang="en-US" dirty="0">
                <a:solidFill>
                  <a:schemeClr val="bg1"/>
                </a:solidFill>
                <a:latin typeface="Arial" panose="020B0604020202020204" pitchFamily="34" charset="0"/>
                <a:cs typeface="Arial" panose="020B0604020202020204" pitchFamily="34" charset="0"/>
              </a:rPr>
              <a:t>b) Occasionally 50%</a:t>
            </a:r>
          </a:p>
          <a:p>
            <a:r>
              <a:rPr lang="en-US" dirty="0">
                <a:solidFill>
                  <a:schemeClr val="bg1"/>
                </a:solidFill>
                <a:latin typeface="Arial" panose="020B0604020202020204" pitchFamily="34" charset="0"/>
                <a:cs typeface="Arial" panose="020B0604020202020204" pitchFamily="34" charset="0"/>
              </a:rPr>
              <a:t>c) Often 9%</a:t>
            </a:r>
          </a:p>
          <a:p>
            <a:r>
              <a:rPr lang="en-US" dirty="0">
                <a:solidFill>
                  <a:schemeClr val="bg1"/>
                </a:solidFill>
                <a:latin typeface="Arial" panose="020B0604020202020204" pitchFamily="34" charset="0"/>
                <a:cs typeface="Arial" panose="020B0604020202020204" pitchFamily="34" charset="0"/>
              </a:rPr>
              <a:t>d) all the time 8%</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2. I have attempted suicide</a:t>
            </a:r>
          </a:p>
          <a:p>
            <a:r>
              <a:rPr lang="en-US" dirty="0">
                <a:solidFill>
                  <a:schemeClr val="bg1"/>
                </a:solidFill>
                <a:latin typeface="Arial" panose="020B0604020202020204" pitchFamily="34" charset="0"/>
                <a:cs typeface="Arial" panose="020B0604020202020204" pitchFamily="34" charset="0"/>
              </a:rPr>
              <a:t>a) Never 58%</a:t>
            </a:r>
          </a:p>
          <a:p>
            <a:r>
              <a:rPr lang="en-US" dirty="0">
                <a:solidFill>
                  <a:schemeClr val="bg1"/>
                </a:solidFill>
                <a:latin typeface="Arial" panose="020B0604020202020204" pitchFamily="34" charset="0"/>
                <a:cs typeface="Arial" panose="020B0604020202020204" pitchFamily="34" charset="0"/>
              </a:rPr>
              <a:t>b) 1 or 2 times in my life 33%</a:t>
            </a:r>
          </a:p>
          <a:p>
            <a:r>
              <a:rPr lang="en-US" dirty="0">
                <a:solidFill>
                  <a:schemeClr val="bg1"/>
                </a:solidFill>
                <a:latin typeface="Arial" panose="020B0604020202020204" pitchFamily="34" charset="0"/>
                <a:cs typeface="Arial" panose="020B0604020202020204" pitchFamily="34" charset="0"/>
              </a:rPr>
              <a:t>c) More than 2 times 8%</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3. I’ve self harmed without suicidal intent (includes cutting or scratching,</a:t>
            </a:r>
          </a:p>
          <a:p>
            <a:r>
              <a:rPr lang="en-US" dirty="0">
                <a:solidFill>
                  <a:schemeClr val="bg1"/>
                </a:solidFill>
                <a:latin typeface="Arial" panose="020B0604020202020204" pitchFamily="34" charset="0"/>
                <a:cs typeface="Arial" panose="020B0604020202020204" pitchFamily="34" charset="0"/>
              </a:rPr>
              <a:t>burning, hitting or punching objects or oneself, severe skin picking, taking</a:t>
            </a:r>
          </a:p>
          <a:p>
            <a:r>
              <a:rPr lang="en-US" dirty="0">
                <a:solidFill>
                  <a:schemeClr val="bg1"/>
                </a:solidFill>
                <a:latin typeface="Arial" panose="020B0604020202020204" pitchFamily="34" charset="0"/>
                <a:cs typeface="Arial" panose="020B0604020202020204" pitchFamily="34" charset="0"/>
              </a:rPr>
              <a:t>small overdoses, starving oneself or extreme exercise, intentionally</a:t>
            </a:r>
          </a:p>
          <a:p>
            <a:r>
              <a:rPr lang="en-US" dirty="0">
                <a:solidFill>
                  <a:schemeClr val="bg1"/>
                </a:solidFill>
                <a:latin typeface="Arial" panose="020B0604020202020204" pitchFamily="34" charset="0"/>
                <a:cs typeface="Arial" panose="020B0604020202020204" pitchFamily="34" charset="0"/>
              </a:rPr>
              <a:t>exposing self to extreme cold or heat etc. (single choice)</a:t>
            </a:r>
          </a:p>
          <a:p>
            <a:r>
              <a:rPr lang="en-US" dirty="0">
                <a:solidFill>
                  <a:schemeClr val="bg1"/>
                </a:solidFill>
                <a:latin typeface="Arial" panose="020B0604020202020204" pitchFamily="34" charset="0"/>
                <a:cs typeface="Arial" panose="020B0604020202020204" pitchFamily="34" charset="0"/>
              </a:rPr>
              <a:t>a) Never 42%</a:t>
            </a:r>
          </a:p>
          <a:p>
            <a:r>
              <a:rPr lang="en-US" dirty="0">
                <a:solidFill>
                  <a:schemeClr val="bg1"/>
                </a:solidFill>
                <a:latin typeface="Arial" panose="020B0604020202020204" pitchFamily="34" charset="0"/>
                <a:cs typeface="Arial" panose="020B0604020202020204" pitchFamily="34" charset="0"/>
              </a:rPr>
              <a:t>b) Occasionally 42%</a:t>
            </a:r>
          </a:p>
          <a:p>
            <a:r>
              <a:rPr lang="en-US" dirty="0">
                <a:solidFill>
                  <a:schemeClr val="bg1"/>
                </a:solidFill>
                <a:latin typeface="Arial" panose="020B0604020202020204" pitchFamily="34" charset="0"/>
                <a:cs typeface="Arial" panose="020B0604020202020204" pitchFamily="34" charset="0"/>
              </a:rPr>
              <a:t>c) Often 17%</a:t>
            </a:r>
          </a:p>
          <a:p>
            <a:r>
              <a:rPr lang="en-US" dirty="0">
                <a:solidFill>
                  <a:schemeClr val="bg1"/>
                </a:solidFill>
                <a:latin typeface="Arial" panose="020B0604020202020204" pitchFamily="34" charset="0"/>
                <a:cs typeface="Arial" panose="020B0604020202020204" pitchFamily="34" charset="0"/>
              </a:rPr>
              <a:t>d) Very often 0%</a:t>
            </a:r>
          </a:p>
        </p:txBody>
      </p:sp>
      <p:sp>
        <p:nvSpPr>
          <p:cNvPr id="7" name="TextBox 6">
            <a:extLst>
              <a:ext uri="{FF2B5EF4-FFF2-40B4-BE49-F238E27FC236}">
                <a16:creationId xmlns:a16="http://schemas.microsoft.com/office/drawing/2014/main" id="{885F1114-3B3A-889B-BA0C-D244583B7056}"/>
              </a:ext>
            </a:extLst>
          </p:cNvPr>
          <p:cNvSpPr txBox="1"/>
          <p:nvPr/>
        </p:nvSpPr>
        <p:spPr>
          <a:xfrm>
            <a:off x="5909680" y="756236"/>
            <a:ext cx="6097384" cy="1754326"/>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rPr>
              <a:t>4. I have a good plan to deal with my suicidal and self harming thoughts</a:t>
            </a:r>
          </a:p>
          <a:p>
            <a:r>
              <a:rPr lang="en-US" dirty="0">
                <a:solidFill>
                  <a:schemeClr val="bg1"/>
                </a:solidFill>
                <a:latin typeface="Arial" panose="020B0604020202020204" pitchFamily="34" charset="0"/>
                <a:cs typeface="Arial" panose="020B0604020202020204" pitchFamily="34" charset="0"/>
              </a:rPr>
              <a:t>(single choice)</a:t>
            </a:r>
          </a:p>
          <a:p>
            <a:r>
              <a:rPr lang="en-US" dirty="0">
                <a:solidFill>
                  <a:schemeClr val="bg1"/>
                </a:solidFill>
                <a:latin typeface="Arial" panose="020B0604020202020204" pitchFamily="34" charset="0"/>
                <a:cs typeface="Arial" panose="020B0604020202020204" pitchFamily="34" charset="0"/>
              </a:rPr>
              <a:t>a) Yes 67%</a:t>
            </a:r>
          </a:p>
          <a:p>
            <a:r>
              <a:rPr lang="en-US" dirty="0">
                <a:solidFill>
                  <a:schemeClr val="bg1"/>
                </a:solidFill>
                <a:latin typeface="Arial" panose="020B0604020202020204" pitchFamily="34" charset="0"/>
                <a:cs typeface="Arial" panose="020B0604020202020204" pitchFamily="34" charset="0"/>
              </a:rPr>
              <a:t>b) No 33%</a:t>
            </a:r>
          </a:p>
          <a:p>
            <a:r>
              <a:rPr lang="en-US" dirty="0">
                <a:solidFill>
                  <a:schemeClr val="bg1"/>
                </a:solidFill>
                <a:latin typeface="Arial" panose="020B0604020202020204" pitchFamily="34" charset="0"/>
                <a:cs typeface="Arial" panose="020B0604020202020204" pitchFamily="34" charset="0"/>
              </a:rPr>
              <a:t>c) n/</a:t>
            </a:r>
            <a:r>
              <a:rPr lang="en-US">
                <a:solidFill>
                  <a:schemeClr val="bg1"/>
                </a:solidFill>
                <a:latin typeface="Arial" panose="020B0604020202020204" pitchFamily="34" charset="0"/>
                <a:cs typeface="Arial" panose="020B0604020202020204" pitchFamily="34" charset="0"/>
              </a:rPr>
              <a:t>a 0</a:t>
            </a:r>
            <a:r>
              <a:rPr lang="en-US" dirty="0">
                <a:solidFill>
                  <a:schemeClr val="bg1"/>
                </a:solidFill>
                <a:latin typeface="Arial" panose="020B0604020202020204" pitchFamily="34" charset="0"/>
                <a:cs typeface="Arial" panose="020B0604020202020204" pitchFamily="34" charset="0"/>
              </a:rPr>
              <a:t>%</a:t>
            </a:r>
            <a:endParaRPr lang="en-CA" dirty="0">
              <a:solidFill>
                <a:schemeClr val="bg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688669D9-547D-1C1F-B4F0-7DECA2B651F4}"/>
              </a:ext>
            </a:extLst>
          </p:cNvPr>
          <p:cNvSpPr>
            <a:spLocks noGrp="1"/>
          </p:cNvSpPr>
          <p:nvPr>
            <p:ph type="sldNum" sz="quarter" idx="12"/>
          </p:nvPr>
        </p:nvSpPr>
        <p:spPr/>
        <p:txBody>
          <a:bodyPr/>
          <a:lstStyle/>
          <a:p>
            <a:fld id="{A625A5D2-04DB-4EAB-A2FF-21E756E6E7CC}" type="slidenum">
              <a:rPr lang="en-CA" smtClean="0"/>
              <a:t>23</a:t>
            </a:fld>
            <a:endParaRPr lang="en-CA"/>
          </a:p>
        </p:txBody>
      </p:sp>
    </p:spTree>
    <p:extLst>
      <p:ext uri="{BB962C8B-B14F-4D97-AF65-F5344CB8AC3E}">
        <p14:creationId xmlns:p14="http://schemas.microsoft.com/office/powerpoint/2010/main" val="2071780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3B541-7664-8B66-7B36-1FF2CFE0E53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8306FB-4855-61F0-B9DB-AD3C7E40A90E}"/>
              </a:ext>
            </a:extLst>
          </p:cNvPr>
          <p:cNvSpPr>
            <a:spLocks noGrp="1"/>
          </p:cNvSpPr>
          <p:nvPr>
            <p:ph type="sldNum" sz="quarter" idx="12"/>
          </p:nvPr>
        </p:nvSpPr>
        <p:spPr/>
        <p:txBody>
          <a:bodyPr/>
          <a:lstStyle/>
          <a:p>
            <a:fld id="{16FA1E33-FDD5-4FFC-87A2-B0AF86519216}" type="slidenum">
              <a:rPr lang="en-CA" smtClean="0"/>
              <a:t>24</a:t>
            </a:fld>
            <a:endParaRPr lang="en-CA"/>
          </a:p>
        </p:txBody>
      </p:sp>
      <p:sp>
        <p:nvSpPr>
          <p:cNvPr id="4" name="TextBox 3">
            <a:extLst>
              <a:ext uri="{FF2B5EF4-FFF2-40B4-BE49-F238E27FC236}">
                <a16:creationId xmlns:a16="http://schemas.microsoft.com/office/drawing/2014/main" id="{FF2F5BF9-7F1A-8FC6-FAC8-8C77E21C3A99}"/>
              </a:ext>
            </a:extLst>
          </p:cNvPr>
          <p:cNvSpPr txBox="1"/>
          <p:nvPr/>
        </p:nvSpPr>
        <p:spPr>
          <a:xfrm>
            <a:off x="152678" y="-79464"/>
            <a:ext cx="6094562" cy="1092607"/>
          </a:xfrm>
          <a:prstGeom prst="rect">
            <a:avLst/>
          </a:prstGeom>
          <a:noFill/>
        </p:spPr>
        <p:txBody>
          <a:bodyPr wrap="square">
            <a:spAutoFit/>
          </a:bodyPr>
          <a:lstStyle/>
          <a:p>
            <a:pPr>
              <a:defRPr sz="6500" b="1">
                <a:solidFill>
                  <a:srgbClr val="FFFFFF"/>
                </a:solidFill>
                <a:latin typeface="Aptos Display"/>
              </a:defRPr>
            </a:pPr>
            <a:r>
              <a:rPr lang="en-CA" sz="6500" dirty="0">
                <a:latin typeface="Arial" panose="020B0604020202020204" pitchFamily="34" charset="0"/>
                <a:cs typeface="Arial" panose="020B0604020202020204" pitchFamily="34" charset="0"/>
              </a:rPr>
              <a:t>IN THE NEWS</a:t>
            </a:r>
          </a:p>
        </p:txBody>
      </p:sp>
      <p:sp>
        <p:nvSpPr>
          <p:cNvPr id="6" name="TextBox 5">
            <a:extLst>
              <a:ext uri="{FF2B5EF4-FFF2-40B4-BE49-F238E27FC236}">
                <a16:creationId xmlns:a16="http://schemas.microsoft.com/office/drawing/2014/main" id="{AD46A465-A93D-6FDD-88B6-49DAD6032ECD}"/>
              </a:ext>
            </a:extLst>
          </p:cNvPr>
          <p:cNvSpPr txBox="1"/>
          <p:nvPr/>
        </p:nvSpPr>
        <p:spPr>
          <a:xfrm>
            <a:off x="5745804" y="228312"/>
            <a:ext cx="6738026" cy="477054"/>
          </a:xfrm>
          <a:prstGeom prst="rect">
            <a:avLst/>
          </a:prstGeom>
          <a:noFill/>
        </p:spPr>
        <p:txBody>
          <a:bodyPr wrap="square">
            <a:spAutoFit/>
          </a:bodyPr>
          <a:lstStyle/>
          <a:p>
            <a:pPr>
              <a:defRPr sz="2500">
                <a:solidFill>
                  <a:srgbClr val="96DBDA"/>
                </a:solidFill>
                <a:latin typeface="Aptos"/>
              </a:defRPr>
            </a:pPr>
            <a:r>
              <a:rPr lang="en-US" sz="2500" dirty="0">
                <a:solidFill>
                  <a:schemeClr val="bg1"/>
                </a:solidFill>
                <a:latin typeface="Arial" panose="020B0604020202020204" pitchFamily="34" charset="0"/>
                <a:cs typeface="Arial" panose="020B0604020202020204" pitchFamily="34" charset="0"/>
              </a:rPr>
              <a:t>News items in mental health &amp; neuroscience</a:t>
            </a:r>
          </a:p>
        </p:txBody>
      </p:sp>
      <p:sp>
        <p:nvSpPr>
          <p:cNvPr id="5" name="TextBox 4">
            <a:extLst>
              <a:ext uri="{FF2B5EF4-FFF2-40B4-BE49-F238E27FC236}">
                <a16:creationId xmlns:a16="http://schemas.microsoft.com/office/drawing/2014/main" id="{FB892FAB-FB16-DF8D-6106-E9C29DA34BED}"/>
              </a:ext>
            </a:extLst>
          </p:cNvPr>
          <p:cNvSpPr txBox="1"/>
          <p:nvPr/>
        </p:nvSpPr>
        <p:spPr>
          <a:xfrm>
            <a:off x="377952" y="5832296"/>
            <a:ext cx="11291247" cy="707886"/>
          </a:xfrm>
          <a:prstGeom prst="rect">
            <a:avLst/>
          </a:prstGeom>
          <a:noFill/>
        </p:spPr>
        <p:txBody>
          <a:bodyPr wrap="square">
            <a:spAutoFit/>
          </a:bodyPr>
          <a:lstStyle/>
          <a:p>
            <a:pPr marL="0" indent="0">
              <a:buNone/>
            </a:pPr>
            <a:r>
              <a:rPr lang="en-US" sz="2000" dirty="0">
                <a:solidFill>
                  <a:schemeClr val="bg1"/>
                </a:solidFill>
                <a:latin typeface="Arial" panose="020B0604020202020204" pitchFamily="34" charset="0"/>
                <a:cs typeface="Arial" panose="020B0604020202020204" pitchFamily="34" charset="0"/>
              </a:rPr>
              <a:t>“Why Americans Stopped Throwing Dinner Parties,” Derek Thompson, The Atlantic, October 2026</a:t>
            </a:r>
          </a:p>
          <a:p>
            <a:pPr marL="0" indent="0">
              <a:buNone/>
            </a:pPr>
            <a:r>
              <a:rPr lang="en-US" sz="2000" dirty="0">
                <a:solidFill>
                  <a:schemeClr val="bg1"/>
                </a:solidFill>
                <a:latin typeface="Arial" panose="020B0604020202020204" pitchFamily="34" charset="0"/>
                <a:cs typeface="Arial" panose="020B0604020202020204" pitchFamily="34" charset="0"/>
              </a:rPr>
              <a:t>                                                                                                                    Curtesy of Rob</a:t>
            </a:r>
          </a:p>
        </p:txBody>
      </p:sp>
      <p:pic>
        <p:nvPicPr>
          <p:cNvPr id="8" name="Picture 7" descr="thegourmethost.com">
            <a:extLst>
              <a:ext uri="{FF2B5EF4-FFF2-40B4-BE49-F238E27FC236}">
                <a16:creationId xmlns:a16="http://schemas.microsoft.com/office/drawing/2014/main" id="{256F026E-A5B0-88D8-1FC8-EC1EB3E1EE44}"/>
              </a:ext>
            </a:extLst>
          </p:cNvPr>
          <p:cNvPicPr>
            <a:picLocks noChangeAspect="1"/>
          </p:cNvPicPr>
          <p:nvPr/>
        </p:nvPicPr>
        <p:blipFill>
          <a:blip r:embed="rId2"/>
          <a:stretch>
            <a:fillRect/>
          </a:stretch>
        </p:blipFill>
        <p:spPr>
          <a:xfrm>
            <a:off x="1607803" y="932603"/>
            <a:ext cx="9278874" cy="4709245"/>
          </a:xfrm>
          <a:prstGeom prst="rect">
            <a:avLst/>
          </a:prstGeom>
        </p:spPr>
      </p:pic>
    </p:spTree>
    <p:extLst>
      <p:ext uri="{BB962C8B-B14F-4D97-AF65-F5344CB8AC3E}">
        <p14:creationId xmlns:p14="http://schemas.microsoft.com/office/powerpoint/2010/main" val="371600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l"/>
            <a:fld id="{F7021451-1387-4CA6-816F-3879F97B5CBC}" type="slidenum">
              <a:rPr lang="en-US" b="0"/>
              <a:t>25</a:t>
            </a:fld>
            <a:endParaRPr lang="en-US"/>
          </a:p>
        </p:txBody>
      </p:sp>
      <p:sp>
        <p:nvSpPr>
          <p:cNvPr id="2" name="Text 0"/>
          <p:cNvSpPr>
            <a:spLocks noGrp="1"/>
          </p:cNvSpPr>
          <p:nvPr>
            <p:ph type="title" idx="4294967295" hasCustomPrompt="1"/>
          </p:nvPr>
        </p:nvSpPr>
        <p:spPr>
          <a:xfrm>
            <a:off x="1232711" y="699538"/>
            <a:ext cx="11063288" cy="730250"/>
          </a:xfrm>
          <a:prstGeom prst="rect">
            <a:avLst/>
          </a:prstGeom>
          <a:noFill/>
          <a:ln/>
        </p:spPr>
        <p:txBody>
          <a:bodyPr wrap="square" lIns="0" tIns="0" rIns="0" bIns="0" rtlCol="0" anchor="ctr"/>
          <a:lstStyle/>
          <a:p>
            <a:pPr marL="0" indent="0" algn="l">
              <a:buNone/>
            </a:pPr>
            <a:r>
              <a:rPr lang="en-US" sz="3400" b="1" dirty="0">
                <a:solidFill>
                  <a:schemeClr val="tx2"/>
                </a:solidFill>
              </a:rPr>
              <a:t>In the News: The Vanishing Dinner Party</a:t>
            </a:r>
            <a:endParaRPr lang="en-US" sz="3400" dirty="0"/>
          </a:p>
        </p:txBody>
      </p:sp>
      <p:sp>
        <p:nvSpPr>
          <p:cNvPr id="3" name="Text 1"/>
          <p:cNvSpPr txBox="1"/>
          <p:nvPr/>
        </p:nvSpPr>
        <p:spPr>
          <a:xfrm>
            <a:off x="548640" y="1051560"/>
            <a:ext cx="10972800" cy="365760"/>
          </a:xfrm>
          <a:prstGeom prst="rect">
            <a:avLst/>
          </a:prstGeom>
          <a:noFill/>
          <a:ln/>
        </p:spPr>
        <p:txBody>
          <a:bodyPr wrap="square" lIns="0" tIns="0" rIns="0" bIns="0" rtlCol="0" anchor="ctr"/>
          <a:lstStyle/>
          <a:p>
            <a:pPr marL="0" indent="0">
              <a:buNone/>
            </a:pPr>
            <a:endParaRPr lang="en-US" sz="2000" dirty="0">
              <a:solidFill>
                <a:schemeClr val="bg1"/>
              </a:solidFill>
            </a:endParaRPr>
          </a:p>
        </p:txBody>
      </p:sp>
      <p:sp>
        <p:nvSpPr>
          <p:cNvPr id="4" name="Stat panel"/>
          <p:cNvSpPr/>
          <p:nvPr/>
        </p:nvSpPr>
        <p:spPr>
          <a:xfrm>
            <a:off x="594360" y="1874520"/>
            <a:ext cx="4023360" cy="4572000"/>
          </a:xfrm>
          <a:prstGeom prst="roundRect">
            <a:avLst>
              <a:gd name="adj" fmla="val 3409"/>
            </a:avLst>
          </a:prstGeom>
          <a:solidFill>
            <a:schemeClr val="bg2"/>
          </a:solidFill>
          <a:ln/>
        </p:spPr>
        <p:txBody>
          <a:bodyPr/>
          <a:lstStyle/>
          <a:p>
            <a:endParaRPr lang="en-CA"/>
          </a:p>
        </p:txBody>
      </p:sp>
      <p:sp>
        <p:nvSpPr>
          <p:cNvPr id="5" name="Text 3"/>
          <p:cNvSpPr txBox="1"/>
          <p:nvPr/>
        </p:nvSpPr>
        <p:spPr>
          <a:xfrm>
            <a:off x="731520" y="1700762"/>
            <a:ext cx="3474720" cy="640080"/>
          </a:xfrm>
          <a:prstGeom prst="rect">
            <a:avLst/>
          </a:prstGeom>
          <a:noFill/>
          <a:ln/>
        </p:spPr>
        <p:txBody>
          <a:bodyPr wrap="square" lIns="0" tIns="0" rIns="0" bIns="0" rtlCol="0" anchor="ctr"/>
          <a:lstStyle/>
          <a:p>
            <a:pPr marL="0" indent="0" algn="ctr">
              <a:buNone/>
            </a:pPr>
            <a:r>
              <a:rPr lang="en-US" b="1" dirty="0">
                <a:solidFill>
                  <a:schemeClr val="tx1"/>
                </a:solidFill>
                <a:latin typeface="Arial" panose="020B0604020202020204" pitchFamily="34" charset="0"/>
                <a:cs typeface="Arial" panose="020B0604020202020204" pitchFamily="34" charset="0"/>
              </a:rPr>
              <a:t>Hosting friends or family at home at least monthly</a:t>
            </a:r>
            <a:endParaRPr lang="en-US" dirty="0">
              <a:latin typeface="Arial" panose="020B0604020202020204" pitchFamily="34" charset="0"/>
              <a:cs typeface="Arial" panose="020B0604020202020204" pitchFamily="34" charset="0"/>
            </a:endParaRPr>
          </a:p>
        </p:txBody>
      </p:sp>
      <p:sp>
        <p:nvSpPr>
          <p:cNvPr id="6" name="Stat 1975"/>
          <p:cNvSpPr txBox="1"/>
          <p:nvPr/>
        </p:nvSpPr>
        <p:spPr>
          <a:xfrm>
            <a:off x="822960" y="2514600"/>
            <a:ext cx="1645920" cy="822960"/>
          </a:xfrm>
          <a:prstGeom prst="rect">
            <a:avLst/>
          </a:prstGeom>
          <a:noFill/>
          <a:ln/>
        </p:spPr>
        <p:txBody>
          <a:bodyPr wrap="square" lIns="0" tIns="0" rIns="0" bIns="0" rtlCol="0" anchor="ctr"/>
          <a:lstStyle/>
          <a:p>
            <a:pPr marL="0" indent="0">
              <a:buNone/>
            </a:pPr>
            <a:r>
              <a:rPr lang="en-US" sz="5400" b="1" dirty="0">
                <a:solidFill>
                  <a:schemeClr val="accent2"/>
                </a:solidFill>
                <a:latin typeface="Cambria" pitchFamily="34" charset="0"/>
                <a:ea typeface="Cambria" pitchFamily="34" charset="-122"/>
                <a:cs typeface="Cambria" pitchFamily="34" charset="-120"/>
              </a:rPr>
              <a:t>42%</a:t>
            </a:r>
            <a:endParaRPr lang="en-US" sz="5400" dirty="0"/>
          </a:p>
        </p:txBody>
      </p:sp>
      <p:sp>
        <p:nvSpPr>
          <p:cNvPr id="7" name="Text 5"/>
          <p:cNvSpPr txBox="1"/>
          <p:nvPr/>
        </p:nvSpPr>
        <p:spPr>
          <a:xfrm>
            <a:off x="822960" y="3291840"/>
            <a:ext cx="1645920" cy="274320"/>
          </a:xfrm>
          <a:prstGeom prst="rect">
            <a:avLst/>
          </a:prstGeom>
          <a:noFill/>
          <a:ln/>
        </p:spPr>
        <p:txBody>
          <a:bodyPr wrap="square" lIns="0" tIns="0" rIns="0" bIns="0" rtlCol="0" anchor="ctr"/>
          <a:lstStyle/>
          <a:p>
            <a:pPr marL="0" indent="0">
              <a:buNone/>
            </a:pPr>
            <a:r>
              <a:rPr lang="en-US" sz="2000" dirty="0">
                <a:solidFill>
                  <a:schemeClr val="bg1"/>
                </a:solidFill>
              </a:rPr>
              <a:t>1975</a:t>
            </a:r>
          </a:p>
        </p:txBody>
      </p:sp>
      <p:sp>
        <p:nvSpPr>
          <p:cNvPr id="8" name="Text 6"/>
          <p:cNvSpPr txBox="1"/>
          <p:nvPr/>
        </p:nvSpPr>
        <p:spPr>
          <a:xfrm>
            <a:off x="2331720" y="2606040"/>
            <a:ext cx="457200" cy="640080"/>
          </a:xfrm>
          <a:prstGeom prst="rect">
            <a:avLst/>
          </a:prstGeom>
          <a:noFill/>
          <a:ln/>
        </p:spPr>
        <p:txBody>
          <a:bodyPr wrap="square" lIns="0" tIns="0" rIns="0" bIns="0" rtlCol="0" anchor="ctr"/>
          <a:lstStyle/>
          <a:p>
            <a:pPr marL="0" indent="0" algn="ctr">
              <a:buNone/>
            </a:pPr>
            <a:r>
              <a:rPr lang="en-US" sz="3200" dirty="0">
                <a:solidFill>
                  <a:schemeClr val="bg1"/>
                </a:solidFill>
              </a:rPr>
              <a:t>→</a:t>
            </a:r>
          </a:p>
        </p:txBody>
      </p:sp>
      <p:sp>
        <p:nvSpPr>
          <p:cNvPr id="9" name="Stat 2026"/>
          <p:cNvSpPr txBox="1"/>
          <p:nvPr/>
        </p:nvSpPr>
        <p:spPr>
          <a:xfrm>
            <a:off x="2788920" y="2514600"/>
            <a:ext cx="1645920" cy="822960"/>
          </a:xfrm>
          <a:prstGeom prst="rect">
            <a:avLst/>
          </a:prstGeom>
          <a:noFill/>
          <a:ln/>
        </p:spPr>
        <p:txBody>
          <a:bodyPr wrap="square" lIns="0" tIns="0" rIns="0" bIns="0" rtlCol="0" anchor="ctr"/>
          <a:lstStyle/>
          <a:p>
            <a:pPr marL="0" indent="0">
              <a:buNone/>
            </a:pPr>
            <a:r>
              <a:rPr lang="en-US" sz="5400" b="1" dirty="0">
                <a:solidFill>
                  <a:schemeClr val="accent1"/>
                </a:solidFill>
                <a:latin typeface="Cambria" pitchFamily="34" charset="0"/>
                <a:ea typeface="Cambria" pitchFamily="34" charset="-122"/>
                <a:cs typeface="Cambria" pitchFamily="34" charset="-120"/>
              </a:rPr>
              <a:t>12%</a:t>
            </a:r>
            <a:endParaRPr lang="en-US" sz="5400" dirty="0"/>
          </a:p>
        </p:txBody>
      </p:sp>
      <p:sp>
        <p:nvSpPr>
          <p:cNvPr id="10" name="Text 8"/>
          <p:cNvSpPr txBox="1"/>
          <p:nvPr/>
        </p:nvSpPr>
        <p:spPr>
          <a:xfrm>
            <a:off x="2788920" y="3291840"/>
            <a:ext cx="1645920" cy="274320"/>
          </a:xfrm>
          <a:prstGeom prst="rect">
            <a:avLst/>
          </a:prstGeom>
          <a:noFill/>
          <a:ln/>
        </p:spPr>
        <p:txBody>
          <a:bodyPr wrap="square" lIns="0" tIns="0" rIns="0" bIns="0" rtlCol="0" anchor="ctr"/>
          <a:lstStyle/>
          <a:p>
            <a:pPr marL="0" indent="0">
              <a:buNone/>
            </a:pPr>
            <a:r>
              <a:rPr lang="en-US" sz="2000" dirty="0">
                <a:solidFill>
                  <a:schemeClr val="bg1"/>
                </a:solidFill>
              </a:rPr>
              <a:t>2026</a:t>
            </a:r>
          </a:p>
        </p:txBody>
      </p:sp>
      <p:sp>
        <p:nvSpPr>
          <p:cNvPr id="11" name="Text 9"/>
          <p:cNvSpPr txBox="1"/>
          <p:nvPr/>
        </p:nvSpPr>
        <p:spPr>
          <a:xfrm>
            <a:off x="822960" y="3886200"/>
            <a:ext cx="3474720" cy="2194560"/>
          </a:xfrm>
          <a:prstGeom prst="rect">
            <a:avLst/>
          </a:prstGeom>
          <a:noFill/>
          <a:ln/>
        </p:spPr>
        <p:txBody>
          <a:bodyPr wrap="square" lIns="0" tIns="0" rIns="0" bIns="0" rtlCol="0" anchor="t"/>
          <a:lstStyle/>
          <a:p>
            <a:pPr marL="0" indent="0">
              <a:spcAft>
                <a:spcPts val="600"/>
              </a:spcAft>
              <a:buNone/>
            </a:pPr>
            <a:r>
              <a:rPr lang="en-US" b="1" dirty="0">
                <a:solidFill>
                  <a:schemeClr val="bg1"/>
                </a:solidFill>
                <a:latin typeface="Arial" panose="020B0604020202020204" pitchFamily="34" charset="0"/>
                <a:cs typeface="Arial" panose="020B0604020202020204" pitchFamily="34" charset="0"/>
              </a:rPr>
              <a:t>A 70% drop in 50 years.</a:t>
            </a:r>
            <a:endParaRPr lang="en-US" dirty="0">
              <a:solidFill>
                <a:schemeClr val="bg1"/>
              </a:solidFill>
              <a:latin typeface="Arial" panose="020B0604020202020204" pitchFamily="34" charset="0"/>
              <a:cs typeface="Arial" panose="020B0604020202020204" pitchFamily="34" charset="0"/>
            </a:endParaRPr>
          </a:p>
          <a:p>
            <a:pPr marL="0" indent="0">
              <a:spcAft>
                <a:spcPts val="600"/>
              </a:spcAft>
              <a:buNone/>
            </a:pPr>
            <a:r>
              <a:rPr lang="en-US" dirty="0">
                <a:solidFill>
                  <a:schemeClr val="bg1"/>
                </a:solidFill>
                <a:latin typeface="Arial" panose="020B0604020202020204" pitchFamily="34" charset="0"/>
                <a:cs typeface="Arial" panose="020B0604020202020204" pitchFamily="34" charset="0"/>
              </a:rPr>
              <a:t>And we didn't just move it to restaurants: face-to-face socializing fell overall, and more people now eat out alone.</a:t>
            </a:r>
          </a:p>
        </p:txBody>
      </p:sp>
      <p:sp>
        <p:nvSpPr>
          <p:cNvPr id="12" name="Text 10"/>
          <p:cNvSpPr txBox="1"/>
          <p:nvPr/>
        </p:nvSpPr>
        <p:spPr>
          <a:xfrm>
            <a:off x="6738901" y="1771650"/>
            <a:ext cx="3246120" cy="411480"/>
          </a:xfrm>
          <a:prstGeom prst="rect">
            <a:avLst/>
          </a:prstGeom>
          <a:noFill/>
          <a:ln/>
        </p:spPr>
        <p:txBody>
          <a:bodyPr wrap="square" lIns="0" tIns="0" rIns="0" bIns="0" rtlCol="0" anchor="ctr"/>
          <a:lstStyle/>
          <a:p>
            <a:pPr marL="0" indent="0">
              <a:buNone/>
            </a:pPr>
            <a:r>
              <a:rPr lang="en-US" b="1" dirty="0">
                <a:solidFill>
                  <a:schemeClr val="tx2"/>
                </a:solidFill>
                <a:latin typeface="Arial" panose="020B0604020202020204" pitchFamily="34" charset="0"/>
                <a:ea typeface="Cambria" pitchFamily="34" charset="-122"/>
                <a:cs typeface="Arial" panose="020B0604020202020204" pitchFamily="34" charset="0"/>
              </a:rPr>
              <a:t>Why it's happening</a:t>
            </a:r>
            <a:endParaRPr lang="en-US" dirty="0">
              <a:latin typeface="Arial" panose="020B0604020202020204" pitchFamily="34" charset="0"/>
              <a:cs typeface="Arial" panose="020B0604020202020204" pitchFamily="34" charset="0"/>
            </a:endParaRPr>
          </a:p>
        </p:txBody>
      </p:sp>
      <p:sp>
        <p:nvSpPr>
          <p:cNvPr id="13" name="Reason card 1"/>
          <p:cNvSpPr/>
          <p:nvPr/>
        </p:nvSpPr>
        <p:spPr>
          <a:xfrm>
            <a:off x="4937760" y="2240280"/>
            <a:ext cx="3246120" cy="1920240"/>
          </a:xfrm>
          <a:prstGeom prst="roundRect">
            <a:avLst>
              <a:gd name="adj" fmla="val 5714"/>
            </a:avLst>
          </a:prstGeom>
          <a:solidFill>
            <a:schemeClr val="bg2"/>
          </a:solidFill>
          <a:ln/>
        </p:spPr>
        <p:txBody>
          <a:bodyPr/>
          <a:lstStyle/>
          <a:p>
            <a:endParaRPr lang="en-CA"/>
          </a:p>
        </p:txBody>
      </p:sp>
      <p:sp>
        <p:nvSpPr>
          <p:cNvPr id="14" name="Reason icon circle 1"/>
          <p:cNvSpPr/>
          <p:nvPr/>
        </p:nvSpPr>
        <p:spPr>
          <a:xfrm>
            <a:off x="5166360" y="2468880"/>
            <a:ext cx="548640" cy="548640"/>
          </a:xfrm>
          <a:prstGeom prst="ellipse">
            <a:avLst/>
          </a:prstGeom>
          <a:solidFill>
            <a:schemeClr val="accent1"/>
          </a:solidFill>
          <a:ln/>
        </p:spPr>
        <p:txBody>
          <a:bodyPr/>
          <a:lstStyle/>
          <a:p>
            <a:endParaRPr lang="en-CA"/>
          </a:p>
        </p:txBody>
      </p:sp>
      <p:pic>
        <p:nvPicPr>
          <p:cNvPr id="15" name="Image 0" descr="Harried lives"/>
          <p:cNvPicPr>
            <a:picLocks noChangeAspect="1"/>
          </p:cNvPicPr>
          <p:nvPr/>
        </p:nvPicPr>
        <p:blipFill>
          <a:blip r:embed="rId3"/>
          <a:stretch>
            <a:fillRect/>
          </a:stretch>
        </p:blipFill>
        <p:spPr>
          <a:xfrm>
            <a:off x="5294376" y="2596896"/>
            <a:ext cx="292608" cy="292608"/>
          </a:xfrm>
          <a:prstGeom prst="rect">
            <a:avLst/>
          </a:prstGeom>
        </p:spPr>
      </p:pic>
      <p:sp>
        <p:nvSpPr>
          <p:cNvPr id="16" name="Text 13"/>
          <p:cNvSpPr txBox="1"/>
          <p:nvPr/>
        </p:nvSpPr>
        <p:spPr>
          <a:xfrm>
            <a:off x="5907024" y="2491740"/>
            <a:ext cx="2194560" cy="548640"/>
          </a:xfrm>
          <a:prstGeom prst="rect">
            <a:avLst/>
          </a:prstGeom>
          <a:noFill/>
          <a:ln/>
        </p:spPr>
        <p:txBody>
          <a:bodyPr wrap="square" lIns="0" tIns="0" rIns="0" bIns="0" rtlCol="0" anchor="ctr"/>
          <a:lstStyle/>
          <a:p>
            <a:pPr marL="0" indent="0">
              <a:buNone/>
            </a:pPr>
            <a:r>
              <a:rPr lang="en-US" b="1" dirty="0">
                <a:solidFill>
                  <a:schemeClr val="tx1"/>
                </a:solidFill>
              </a:rPr>
              <a:t>Harried lives</a:t>
            </a:r>
            <a:endParaRPr lang="en-US" dirty="0"/>
          </a:p>
        </p:txBody>
      </p:sp>
      <p:sp>
        <p:nvSpPr>
          <p:cNvPr id="17" name="Text 14"/>
          <p:cNvSpPr txBox="1"/>
          <p:nvPr/>
        </p:nvSpPr>
        <p:spPr>
          <a:xfrm>
            <a:off x="5166360" y="3154680"/>
            <a:ext cx="2834640" cy="914400"/>
          </a:xfrm>
          <a:prstGeom prst="rect">
            <a:avLst/>
          </a:prstGeom>
          <a:noFill/>
          <a:ln/>
        </p:spPr>
        <p:txBody>
          <a:bodyPr wrap="square" lIns="0" tIns="0" rIns="0" bIns="0" rtlCol="0" anchor="t"/>
          <a:lstStyle/>
          <a:p>
            <a:pPr marL="0" indent="0">
              <a:buNone/>
            </a:pPr>
            <a:r>
              <a:rPr lang="en-US" dirty="0">
                <a:solidFill>
                  <a:schemeClr val="bg1"/>
                </a:solidFill>
                <a:latin typeface="Arial" panose="020B0604020202020204" pitchFamily="34" charset="0"/>
                <a:cs typeface="Arial" panose="020B0604020202020204" pitchFamily="34" charset="0"/>
              </a:rPr>
              <a:t>After a full workday, especially with two earners, planning a gathering feels like more work.</a:t>
            </a:r>
          </a:p>
        </p:txBody>
      </p:sp>
      <p:sp>
        <p:nvSpPr>
          <p:cNvPr id="18" name="Reason card 2"/>
          <p:cNvSpPr/>
          <p:nvPr/>
        </p:nvSpPr>
        <p:spPr>
          <a:xfrm>
            <a:off x="8366760" y="2240280"/>
            <a:ext cx="3246120" cy="1920240"/>
          </a:xfrm>
          <a:prstGeom prst="roundRect">
            <a:avLst>
              <a:gd name="adj" fmla="val 5714"/>
            </a:avLst>
          </a:prstGeom>
          <a:solidFill>
            <a:schemeClr val="bg2"/>
          </a:solidFill>
          <a:ln/>
        </p:spPr>
        <p:txBody>
          <a:bodyPr/>
          <a:lstStyle/>
          <a:p>
            <a:endParaRPr lang="en-CA"/>
          </a:p>
        </p:txBody>
      </p:sp>
      <p:sp>
        <p:nvSpPr>
          <p:cNvPr id="19" name="Reason icon circle 2"/>
          <p:cNvSpPr/>
          <p:nvPr/>
        </p:nvSpPr>
        <p:spPr>
          <a:xfrm>
            <a:off x="8595360" y="2468880"/>
            <a:ext cx="548640" cy="548640"/>
          </a:xfrm>
          <a:prstGeom prst="ellipse">
            <a:avLst/>
          </a:prstGeom>
          <a:solidFill>
            <a:schemeClr val="accent1"/>
          </a:solidFill>
          <a:ln/>
        </p:spPr>
        <p:txBody>
          <a:bodyPr/>
          <a:lstStyle/>
          <a:p>
            <a:endParaRPr lang="en-CA"/>
          </a:p>
        </p:txBody>
      </p:sp>
      <p:pic>
        <p:nvPicPr>
          <p:cNvPr id="20" name="Image 1" descr="Intensive parenting"/>
          <p:cNvPicPr>
            <a:picLocks noChangeAspect="1"/>
          </p:cNvPicPr>
          <p:nvPr/>
        </p:nvPicPr>
        <p:blipFill>
          <a:blip r:embed="rId4"/>
          <a:stretch>
            <a:fillRect/>
          </a:stretch>
        </p:blipFill>
        <p:spPr>
          <a:xfrm>
            <a:off x="8723376" y="2596896"/>
            <a:ext cx="292608" cy="292608"/>
          </a:xfrm>
          <a:prstGeom prst="rect">
            <a:avLst/>
          </a:prstGeom>
        </p:spPr>
      </p:pic>
      <p:sp>
        <p:nvSpPr>
          <p:cNvPr id="21" name="Text 17"/>
          <p:cNvSpPr txBox="1"/>
          <p:nvPr/>
        </p:nvSpPr>
        <p:spPr>
          <a:xfrm>
            <a:off x="9281160" y="2468880"/>
            <a:ext cx="2194560" cy="548640"/>
          </a:xfrm>
          <a:prstGeom prst="rect">
            <a:avLst/>
          </a:prstGeom>
          <a:noFill/>
          <a:ln/>
        </p:spPr>
        <p:txBody>
          <a:bodyPr wrap="square" lIns="0" tIns="0" rIns="0" bIns="0" rtlCol="0" anchor="ctr"/>
          <a:lstStyle/>
          <a:p>
            <a:pPr marL="0" indent="0">
              <a:buNone/>
            </a:pPr>
            <a:r>
              <a:rPr lang="en-US" b="1" dirty="0">
                <a:solidFill>
                  <a:schemeClr val="tx1"/>
                </a:solidFill>
                <a:latin typeface="Arial" panose="020B0604020202020204" pitchFamily="34" charset="0"/>
                <a:cs typeface="Arial" panose="020B0604020202020204" pitchFamily="34" charset="0"/>
              </a:rPr>
              <a:t>Intensive parenting</a:t>
            </a:r>
            <a:endParaRPr lang="en-US" dirty="0">
              <a:latin typeface="Arial" panose="020B0604020202020204" pitchFamily="34" charset="0"/>
              <a:cs typeface="Arial" panose="020B0604020202020204" pitchFamily="34" charset="0"/>
            </a:endParaRPr>
          </a:p>
        </p:txBody>
      </p:sp>
      <p:sp>
        <p:nvSpPr>
          <p:cNvPr id="22" name="Text 18"/>
          <p:cNvSpPr txBox="1"/>
          <p:nvPr/>
        </p:nvSpPr>
        <p:spPr>
          <a:xfrm>
            <a:off x="8595360" y="3154680"/>
            <a:ext cx="2834640" cy="914400"/>
          </a:xfrm>
          <a:prstGeom prst="rect">
            <a:avLst/>
          </a:prstGeom>
          <a:noFill/>
          <a:ln/>
        </p:spPr>
        <p:txBody>
          <a:bodyPr wrap="square" lIns="0" tIns="0" rIns="0" bIns="0" rtlCol="0" anchor="t"/>
          <a:lstStyle/>
          <a:p>
            <a:pPr marL="0" indent="0">
              <a:buNone/>
            </a:pPr>
            <a:r>
              <a:rPr lang="en-US" dirty="0">
                <a:solidFill>
                  <a:schemeClr val="bg1"/>
                </a:solidFill>
                <a:latin typeface="Arial" panose="020B0604020202020204" pitchFamily="34" charset="0"/>
                <a:cs typeface="Arial" panose="020B0604020202020204" pitchFamily="34" charset="0"/>
              </a:rPr>
              <a:t>Evenings that once went to hosting adults now go to children.</a:t>
            </a:r>
          </a:p>
        </p:txBody>
      </p:sp>
      <p:sp>
        <p:nvSpPr>
          <p:cNvPr id="23" name="Reason card 3"/>
          <p:cNvSpPr/>
          <p:nvPr/>
        </p:nvSpPr>
        <p:spPr>
          <a:xfrm>
            <a:off x="4937760" y="4297680"/>
            <a:ext cx="3246120" cy="1920240"/>
          </a:xfrm>
          <a:prstGeom prst="roundRect">
            <a:avLst>
              <a:gd name="adj" fmla="val 5714"/>
            </a:avLst>
          </a:prstGeom>
          <a:solidFill>
            <a:schemeClr val="bg2"/>
          </a:solidFill>
          <a:ln/>
        </p:spPr>
        <p:txBody>
          <a:bodyPr/>
          <a:lstStyle/>
          <a:p>
            <a:endParaRPr lang="en-CA"/>
          </a:p>
        </p:txBody>
      </p:sp>
      <p:sp>
        <p:nvSpPr>
          <p:cNvPr id="24" name="Reason icon circle 3"/>
          <p:cNvSpPr/>
          <p:nvPr/>
        </p:nvSpPr>
        <p:spPr>
          <a:xfrm>
            <a:off x="5166360" y="4526280"/>
            <a:ext cx="548640" cy="548640"/>
          </a:xfrm>
          <a:prstGeom prst="ellipse">
            <a:avLst/>
          </a:prstGeom>
          <a:solidFill>
            <a:schemeClr val="accent1"/>
          </a:solidFill>
          <a:ln/>
        </p:spPr>
        <p:txBody>
          <a:bodyPr/>
          <a:lstStyle/>
          <a:p>
            <a:endParaRPr lang="en-CA"/>
          </a:p>
        </p:txBody>
      </p:sp>
      <p:pic>
        <p:nvPicPr>
          <p:cNvPr id="25" name="Image 2" descr="Fewer close friends"/>
          <p:cNvPicPr>
            <a:picLocks noChangeAspect="1"/>
          </p:cNvPicPr>
          <p:nvPr/>
        </p:nvPicPr>
        <p:blipFill>
          <a:blip r:embed="rId5"/>
          <a:stretch>
            <a:fillRect/>
          </a:stretch>
        </p:blipFill>
        <p:spPr>
          <a:xfrm>
            <a:off x="5294376" y="4654296"/>
            <a:ext cx="292608" cy="292608"/>
          </a:xfrm>
          <a:prstGeom prst="rect">
            <a:avLst/>
          </a:prstGeom>
        </p:spPr>
      </p:pic>
      <p:sp>
        <p:nvSpPr>
          <p:cNvPr id="26" name="Text 21"/>
          <p:cNvSpPr txBox="1"/>
          <p:nvPr/>
        </p:nvSpPr>
        <p:spPr>
          <a:xfrm>
            <a:off x="5852160" y="4526280"/>
            <a:ext cx="2194560" cy="548640"/>
          </a:xfrm>
          <a:prstGeom prst="rect">
            <a:avLst/>
          </a:prstGeom>
          <a:noFill/>
          <a:ln/>
        </p:spPr>
        <p:txBody>
          <a:bodyPr wrap="square" lIns="0" tIns="0" rIns="0" bIns="0" rtlCol="0" anchor="ctr"/>
          <a:lstStyle/>
          <a:p>
            <a:pPr marL="0" indent="0">
              <a:buNone/>
            </a:pPr>
            <a:r>
              <a:rPr lang="en-US" b="1" dirty="0">
                <a:solidFill>
                  <a:schemeClr val="tx1"/>
                </a:solidFill>
                <a:latin typeface="Arial" panose="020B0604020202020204" pitchFamily="34" charset="0"/>
                <a:cs typeface="Arial" panose="020B0604020202020204" pitchFamily="34" charset="0"/>
              </a:rPr>
              <a:t>Fewer close friends</a:t>
            </a:r>
            <a:endParaRPr lang="en-US" dirty="0">
              <a:latin typeface="Arial" panose="020B0604020202020204" pitchFamily="34" charset="0"/>
              <a:cs typeface="Arial" panose="020B0604020202020204" pitchFamily="34" charset="0"/>
            </a:endParaRPr>
          </a:p>
        </p:txBody>
      </p:sp>
      <p:sp>
        <p:nvSpPr>
          <p:cNvPr id="27" name="Text 22"/>
          <p:cNvSpPr txBox="1"/>
          <p:nvPr/>
        </p:nvSpPr>
        <p:spPr>
          <a:xfrm>
            <a:off x="5166360" y="5212080"/>
            <a:ext cx="2834640" cy="914400"/>
          </a:xfrm>
          <a:prstGeom prst="rect">
            <a:avLst/>
          </a:prstGeom>
          <a:noFill/>
          <a:ln/>
        </p:spPr>
        <p:txBody>
          <a:bodyPr wrap="square" lIns="0" tIns="0" rIns="0" bIns="0" rtlCol="0" anchor="t"/>
          <a:lstStyle/>
          <a:p>
            <a:pPr marL="0" indent="0">
              <a:buNone/>
            </a:pPr>
            <a:r>
              <a:rPr lang="en-US" dirty="0">
                <a:solidFill>
                  <a:schemeClr val="bg1"/>
                </a:solidFill>
                <a:latin typeface="Arial" panose="020B0604020202020204" pitchFamily="34" charset="0"/>
                <a:cs typeface="Arial" panose="020B0604020202020204" pitchFamily="34" charset="0"/>
              </a:rPr>
              <a:t>Friendship networks are shrinking, most of all for people with less education.</a:t>
            </a:r>
          </a:p>
        </p:txBody>
      </p:sp>
      <p:sp>
        <p:nvSpPr>
          <p:cNvPr id="28" name="Reason card 4"/>
          <p:cNvSpPr/>
          <p:nvPr/>
        </p:nvSpPr>
        <p:spPr>
          <a:xfrm>
            <a:off x="8366760" y="4297680"/>
            <a:ext cx="3246120" cy="1920240"/>
          </a:xfrm>
          <a:prstGeom prst="roundRect">
            <a:avLst>
              <a:gd name="adj" fmla="val 5714"/>
            </a:avLst>
          </a:prstGeom>
          <a:solidFill>
            <a:schemeClr val="bg2"/>
          </a:solidFill>
          <a:ln/>
        </p:spPr>
        <p:txBody>
          <a:bodyPr/>
          <a:lstStyle/>
          <a:p>
            <a:endParaRPr lang="en-CA"/>
          </a:p>
        </p:txBody>
      </p:sp>
      <p:sp>
        <p:nvSpPr>
          <p:cNvPr id="29" name="Reason icon circle 4"/>
          <p:cNvSpPr/>
          <p:nvPr/>
        </p:nvSpPr>
        <p:spPr>
          <a:xfrm>
            <a:off x="8595360" y="4526280"/>
            <a:ext cx="548640" cy="548640"/>
          </a:xfrm>
          <a:prstGeom prst="ellipse">
            <a:avLst/>
          </a:prstGeom>
          <a:solidFill>
            <a:schemeClr val="accent1"/>
          </a:solidFill>
          <a:ln/>
        </p:spPr>
        <p:txBody>
          <a:bodyPr/>
          <a:lstStyle/>
          <a:p>
            <a:endParaRPr lang="en-CA"/>
          </a:p>
        </p:txBody>
      </p:sp>
      <p:pic>
        <p:nvPicPr>
          <p:cNvPr id="30" name="Image 3" descr="Home is too comfortable"/>
          <p:cNvPicPr>
            <a:picLocks noChangeAspect="1"/>
          </p:cNvPicPr>
          <p:nvPr/>
        </p:nvPicPr>
        <p:blipFill>
          <a:blip r:embed="rId6"/>
          <a:stretch>
            <a:fillRect/>
          </a:stretch>
        </p:blipFill>
        <p:spPr>
          <a:xfrm>
            <a:off x="8723376" y="4654296"/>
            <a:ext cx="292608" cy="292608"/>
          </a:xfrm>
          <a:prstGeom prst="rect">
            <a:avLst/>
          </a:prstGeom>
        </p:spPr>
      </p:pic>
      <p:sp>
        <p:nvSpPr>
          <p:cNvPr id="31" name="Text 25"/>
          <p:cNvSpPr txBox="1"/>
          <p:nvPr/>
        </p:nvSpPr>
        <p:spPr>
          <a:xfrm>
            <a:off x="9281160" y="4526280"/>
            <a:ext cx="2194560" cy="548640"/>
          </a:xfrm>
          <a:prstGeom prst="rect">
            <a:avLst/>
          </a:prstGeom>
          <a:noFill/>
          <a:ln/>
        </p:spPr>
        <p:txBody>
          <a:bodyPr wrap="square" lIns="0" tIns="0" rIns="0" bIns="0" rtlCol="0" anchor="ctr"/>
          <a:lstStyle/>
          <a:p>
            <a:pPr marL="0" indent="0">
              <a:buNone/>
            </a:pPr>
            <a:r>
              <a:rPr lang="en-US" b="1" dirty="0">
                <a:solidFill>
                  <a:schemeClr val="tx1"/>
                </a:solidFill>
                <a:latin typeface="Arial" panose="020B0604020202020204" pitchFamily="34" charset="0"/>
                <a:cs typeface="Arial" panose="020B0604020202020204" pitchFamily="34" charset="0"/>
              </a:rPr>
              <a:t>Home is too comfortable</a:t>
            </a:r>
            <a:endParaRPr lang="en-US" dirty="0">
              <a:latin typeface="Arial" panose="020B0604020202020204" pitchFamily="34" charset="0"/>
              <a:cs typeface="Arial" panose="020B0604020202020204" pitchFamily="34" charset="0"/>
            </a:endParaRPr>
          </a:p>
        </p:txBody>
      </p:sp>
      <p:sp>
        <p:nvSpPr>
          <p:cNvPr id="32" name="Text 26"/>
          <p:cNvSpPr txBox="1"/>
          <p:nvPr/>
        </p:nvSpPr>
        <p:spPr>
          <a:xfrm>
            <a:off x="8595360" y="5212080"/>
            <a:ext cx="2834640" cy="914400"/>
          </a:xfrm>
          <a:prstGeom prst="rect">
            <a:avLst/>
          </a:prstGeom>
          <a:noFill/>
          <a:ln/>
        </p:spPr>
        <p:txBody>
          <a:bodyPr wrap="square" lIns="0" tIns="0" rIns="0" bIns="0" rtlCol="0" anchor="t"/>
          <a:lstStyle/>
          <a:p>
            <a:pPr marL="0" indent="0">
              <a:buNone/>
            </a:pPr>
            <a:r>
              <a:rPr lang="en-US" dirty="0">
                <a:solidFill>
                  <a:schemeClr val="bg1"/>
                </a:solidFill>
                <a:latin typeface="Arial" panose="020B0604020202020204" pitchFamily="34" charset="0"/>
                <a:cs typeface="Arial" panose="020B0604020202020204" pitchFamily="34" charset="0"/>
              </a:rPr>
              <a:t>Nearly 2 more hours a day at home than in 2003, mostly with screens.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l"/>
            <a:fld id="{F7021451-1387-4CA6-816F-3879F97B5CBC}" type="slidenum">
              <a:rPr lang="en-US" b="0"/>
              <a:t>26</a:t>
            </a:fld>
            <a:endParaRPr lang="en-US"/>
          </a:p>
        </p:txBody>
      </p:sp>
      <p:sp>
        <p:nvSpPr>
          <p:cNvPr id="2" name="Text 0"/>
          <p:cNvSpPr>
            <a:spLocks noGrp="1"/>
          </p:cNvSpPr>
          <p:nvPr>
            <p:ph type="title" idx="4294967295" hasCustomPrompt="1"/>
          </p:nvPr>
        </p:nvSpPr>
        <p:spPr>
          <a:xfrm>
            <a:off x="3203829" y="344805"/>
            <a:ext cx="6302502" cy="730250"/>
          </a:xfrm>
          <a:prstGeom prst="rect">
            <a:avLst/>
          </a:prstGeom>
          <a:noFill/>
          <a:ln/>
        </p:spPr>
        <p:txBody>
          <a:bodyPr wrap="square" lIns="0" tIns="0" rIns="0" bIns="0" rtlCol="0" anchor="ctr"/>
          <a:lstStyle/>
          <a:p>
            <a:pPr marL="0" indent="0" algn="l">
              <a:buNone/>
            </a:pPr>
            <a:r>
              <a:rPr lang="en-US" sz="3400" b="1" dirty="0">
                <a:solidFill>
                  <a:schemeClr val="tx2"/>
                </a:solidFill>
              </a:rPr>
              <a:t>Why This Matters TO Us</a:t>
            </a:r>
            <a:endParaRPr lang="en-US" sz="3400" dirty="0"/>
          </a:p>
        </p:txBody>
      </p:sp>
      <p:sp>
        <p:nvSpPr>
          <p:cNvPr id="3" name="Big idea panel"/>
          <p:cNvSpPr/>
          <p:nvPr/>
        </p:nvSpPr>
        <p:spPr>
          <a:xfrm>
            <a:off x="548640" y="1325880"/>
            <a:ext cx="5120640" cy="4892040"/>
          </a:xfrm>
          <a:prstGeom prst="roundRect">
            <a:avLst>
              <a:gd name="adj" fmla="val 2804"/>
            </a:avLst>
          </a:prstGeom>
          <a:solidFill>
            <a:schemeClr val="tx1"/>
          </a:solidFill>
          <a:ln/>
        </p:spPr>
        <p:txBody>
          <a:bodyPr/>
          <a:lstStyle/>
          <a:p>
            <a:endParaRPr lang="en-CA"/>
          </a:p>
        </p:txBody>
      </p:sp>
      <p:sp>
        <p:nvSpPr>
          <p:cNvPr id="4" name="Text 2"/>
          <p:cNvSpPr txBox="1"/>
          <p:nvPr/>
        </p:nvSpPr>
        <p:spPr>
          <a:xfrm>
            <a:off x="868680" y="1600200"/>
            <a:ext cx="4480560" cy="457200"/>
          </a:xfrm>
          <a:prstGeom prst="rect">
            <a:avLst/>
          </a:prstGeom>
          <a:noFill/>
          <a:ln/>
        </p:spPr>
        <p:txBody>
          <a:bodyPr wrap="square" lIns="0" tIns="0" rIns="0" bIns="0" rtlCol="0" anchor="ctr"/>
          <a:lstStyle/>
          <a:p>
            <a:pPr marL="0" indent="0">
              <a:buNone/>
            </a:pPr>
            <a:r>
              <a:rPr lang="en-US" sz="2200" b="1" dirty="0">
                <a:solidFill>
                  <a:schemeClr val="bg1"/>
                </a:solidFill>
                <a:latin typeface="Arial" panose="020B0604020202020204" pitchFamily="34" charset="0"/>
                <a:ea typeface="Cambria" pitchFamily="34" charset="-122"/>
                <a:cs typeface="Arial" panose="020B0604020202020204" pitchFamily="34" charset="0"/>
              </a:rPr>
              <a:t>The big idea</a:t>
            </a:r>
            <a:endParaRPr lang="en-US" sz="2200" dirty="0">
              <a:latin typeface="Arial" panose="020B0604020202020204" pitchFamily="34" charset="0"/>
              <a:cs typeface="Arial" panose="020B0604020202020204" pitchFamily="34" charset="0"/>
            </a:endParaRPr>
          </a:p>
        </p:txBody>
      </p:sp>
      <p:sp>
        <p:nvSpPr>
          <p:cNvPr id="5" name="Text 3"/>
          <p:cNvSpPr txBox="1"/>
          <p:nvPr/>
        </p:nvSpPr>
        <p:spPr>
          <a:xfrm>
            <a:off x="868680" y="2194560"/>
            <a:ext cx="4480560" cy="3840480"/>
          </a:xfrm>
          <a:prstGeom prst="rect">
            <a:avLst/>
          </a:prstGeom>
          <a:noFill/>
          <a:ln/>
        </p:spPr>
        <p:txBody>
          <a:bodyPr wrap="square" lIns="0" tIns="0" rIns="0" bIns="0" rtlCol="0" anchor="t"/>
          <a:lstStyle/>
          <a:p>
            <a:pPr marL="0" indent="0">
              <a:spcAft>
                <a:spcPts val="1800"/>
              </a:spcAft>
              <a:buNone/>
            </a:pPr>
            <a:r>
              <a:rPr lang="en-US" sz="2400" dirty="0">
                <a:solidFill>
                  <a:schemeClr val="bg1"/>
                </a:solidFill>
                <a:latin typeface="Arial" panose="020B0604020202020204" pitchFamily="34" charset="0"/>
                <a:cs typeface="Arial" panose="020B0604020202020204" pitchFamily="34" charset="0"/>
              </a:rPr>
              <a:t>Technology hasn't made people unnecessary at work, but it has made them less necessary to our leisure.</a:t>
            </a:r>
            <a:endParaRPr lang="en-US" sz="2400" dirty="0">
              <a:latin typeface="Arial" panose="020B0604020202020204" pitchFamily="34" charset="0"/>
              <a:cs typeface="Arial" panose="020B0604020202020204" pitchFamily="34" charset="0"/>
            </a:endParaRPr>
          </a:p>
          <a:p>
            <a:pPr marL="0" indent="0">
              <a:spcAft>
                <a:spcPts val="1800"/>
              </a:spcAft>
              <a:buNone/>
            </a:pPr>
            <a:r>
              <a:rPr lang="en-US" sz="1800" dirty="0">
                <a:solidFill>
                  <a:schemeClr val="bg1"/>
                </a:solidFill>
                <a:latin typeface="Arial" panose="020B0604020202020204" pitchFamily="34" charset="0"/>
                <a:cs typeface="Arial" panose="020B0604020202020204" pitchFamily="34" charset="0"/>
              </a:rPr>
              <a:t>Thompson calls this a coordination problem more than a personal failing. A screen asks nothing of us. A dinner party asks for matching schedules, cleaning, cooking, some awkwardness, and the risk the evening falls flat.</a:t>
            </a:r>
            <a:endParaRPr lang="en-US" sz="2400" dirty="0">
              <a:latin typeface="Arial" panose="020B0604020202020204" pitchFamily="34" charset="0"/>
              <a:cs typeface="Arial" panose="020B0604020202020204" pitchFamily="34" charset="0"/>
            </a:endParaRPr>
          </a:p>
        </p:txBody>
      </p:sp>
      <p:sp>
        <p:nvSpPr>
          <p:cNvPr id="6" name="SIMPLE icon circle"/>
          <p:cNvSpPr/>
          <p:nvPr/>
        </p:nvSpPr>
        <p:spPr>
          <a:xfrm>
            <a:off x="6126480" y="1371600"/>
            <a:ext cx="548640" cy="548640"/>
          </a:xfrm>
          <a:prstGeom prst="ellipse">
            <a:avLst/>
          </a:prstGeom>
          <a:solidFill>
            <a:schemeClr val="accent2"/>
          </a:solidFill>
          <a:ln/>
        </p:spPr>
        <p:txBody>
          <a:bodyPr/>
          <a:lstStyle/>
          <a:p>
            <a:endParaRPr lang="en-CA"/>
          </a:p>
        </p:txBody>
      </p:sp>
      <p:pic>
        <p:nvPicPr>
          <p:cNvPr id="7" name="Image 0" descr="Connection"/>
          <p:cNvPicPr>
            <a:picLocks noChangeAspect="1"/>
          </p:cNvPicPr>
          <p:nvPr/>
        </p:nvPicPr>
        <p:blipFill>
          <a:blip r:embed="rId3"/>
          <a:stretch>
            <a:fillRect/>
          </a:stretch>
        </p:blipFill>
        <p:spPr>
          <a:xfrm>
            <a:off x="6254496" y="1499616"/>
            <a:ext cx="292608" cy="292608"/>
          </a:xfrm>
          <a:prstGeom prst="rect">
            <a:avLst/>
          </a:prstGeom>
        </p:spPr>
      </p:pic>
      <p:sp>
        <p:nvSpPr>
          <p:cNvPr id="8" name="Text 5"/>
          <p:cNvSpPr txBox="1"/>
          <p:nvPr/>
        </p:nvSpPr>
        <p:spPr>
          <a:xfrm>
            <a:off x="6858000" y="1371600"/>
            <a:ext cx="4754880" cy="548640"/>
          </a:xfrm>
          <a:prstGeom prst="rect">
            <a:avLst/>
          </a:prstGeom>
          <a:noFill/>
          <a:ln/>
        </p:spPr>
        <p:txBody>
          <a:bodyPr wrap="square" lIns="0" tIns="0" rIns="0" bIns="0" rtlCol="0" anchor="ctr"/>
          <a:lstStyle/>
          <a:p>
            <a:pPr marL="0" indent="0">
              <a:buNone/>
            </a:pPr>
            <a:r>
              <a:rPr lang="en-US" sz="2200" b="1" dirty="0">
                <a:solidFill>
                  <a:schemeClr val="tx2"/>
                </a:solidFill>
                <a:latin typeface="Arial" panose="020B0604020202020204" pitchFamily="34" charset="0"/>
                <a:ea typeface="Cambria" pitchFamily="34" charset="-122"/>
                <a:cs typeface="Arial" panose="020B0604020202020204" pitchFamily="34" charset="0"/>
              </a:rPr>
              <a:t>For SIMPLE</a:t>
            </a:r>
            <a:endParaRPr lang="en-US" sz="2200" dirty="0">
              <a:latin typeface="Arial" panose="020B0604020202020204" pitchFamily="34" charset="0"/>
              <a:cs typeface="Arial" panose="020B0604020202020204" pitchFamily="34" charset="0"/>
            </a:endParaRPr>
          </a:p>
        </p:txBody>
      </p:sp>
      <p:sp>
        <p:nvSpPr>
          <p:cNvPr id="9" name="Text 6"/>
          <p:cNvSpPr txBox="1"/>
          <p:nvPr/>
        </p:nvSpPr>
        <p:spPr>
          <a:xfrm>
            <a:off x="6126480" y="2057400"/>
            <a:ext cx="5486400" cy="1828800"/>
          </a:xfrm>
          <a:prstGeom prst="rect">
            <a:avLst/>
          </a:prstGeom>
          <a:noFill/>
          <a:ln/>
        </p:spPr>
        <p:txBody>
          <a:bodyPr wrap="square" lIns="0" tIns="0" rIns="0" bIns="0" rtlCol="0" anchor="t"/>
          <a:lstStyle/>
          <a:p>
            <a:pPr marL="342900" indent="-342900">
              <a:spcAft>
                <a:spcPts val="600"/>
              </a:spcAft>
              <a:buSzPct val="100000"/>
              <a:buChar char="•"/>
            </a:pPr>
            <a:r>
              <a:rPr lang="en-US" dirty="0">
                <a:solidFill>
                  <a:schemeClr val="bg1"/>
                </a:solidFill>
                <a:latin typeface="Arial" panose="020B0604020202020204" pitchFamily="34" charset="0"/>
                <a:cs typeface="Arial" panose="020B0604020202020204" pitchFamily="34" charset="0"/>
              </a:rPr>
              <a:t>We regulate our emotions better in the company of others.</a:t>
            </a:r>
          </a:p>
          <a:p>
            <a:pPr marL="342900" indent="-342900">
              <a:spcAft>
                <a:spcPts val="600"/>
              </a:spcAft>
              <a:buSzPct val="100000"/>
              <a:buChar char="•"/>
            </a:pPr>
            <a:r>
              <a:rPr lang="en-US" dirty="0">
                <a:solidFill>
                  <a:schemeClr val="bg1"/>
                </a:solidFill>
                <a:latin typeface="Arial" panose="020B0604020202020204" pitchFamily="34" charset="0"/>
                <a:cs typeface="Arial" panose="020B0604020202020204" pitchFamily="34" charset="0"/>
              </a:rPr>
              <a:t>When connection takes effort and screens take none, isolation creeps in without anyone choosing it.</a:t>
            </a:r>
          </a:p>
          <a:p>
            <a:pPr marL="342900" indent="-342900">
              <a:spcAft>
                <a:spcPts val="600"/>
              </a:spcAft>
              <a:buSzPct val="100000"/>
              <a:buChar char="•"/>
            </a:pPr>
            <a:r>
              <a:rPr lang="en-US" b="1" dirty="0">
                <a:solidFill>
                  <a:schemeClr val="bg1"/>
                </a:solidFill>
                <a:latin typeface="Arial" panose="020B0604020202020204" pitchFamily="34" charset="0"/>
                <a:cs typeface="Arial" panose="020B0604020202020204" pitchFamily="34" charset="0"/>
              </a:rPr>
              <a:t>Lower the bar: a potluck, a coffee, a walk.</a:t>
            </a:r>
            <a:endParaRPr lang="en-US" dirty="0">
              <a:solidFill>
                <a:schemeClr val="bg1"/>
              </a:solidFill>
              <a:latin typeface="Arial" panose="020B0604020202020204" pitchFamily="34" charset="0"/>
              <a:cs typeface="Arial" panose="020B0604020202020204" pitchFamily="34" charset="0"/>
            </a:endParaRPr>
          </a:p>
        </p:txBody>
      </p:sp>
      <p:sp>
        <p:nvSpPr>
          <p:cNvPr id="10" name="Discussion panel"/>
          <p:cNvSpPr/>
          <p:nvPr/>
        </p:nvSpPr>
        <p:spPr>
          <a:xfrm>
            <a:off x="6126480" y="4114800"/>
            <a:ext cx="5486400" cy="2103120"/>
          </a:xfrm>
          <a:prstGeom prst="roundRect">
            <a:avLst>
              <a:gd name="adj" fmla="val 5217"/>
            </a:avLst>
          </a:prstGeom>
          <a:solidFill>
            <a:schemeClr val="bg2"/>
          </a:solidFill>
          <a:ln/>
        </p:spPr>
        <p:txBody>
          <a:bodyPr/>
          <a:lstStyle/>
          <a:p>
            <a:endParaRPr lang="en-CA"/>
          </a:p>
        </p:txBody>
      </p:sp>
      <p:sp>
        <p:nvSpPr>
          <p:cNvPr id="11" name="Discussion icon circle"/>
          <p:cNvSpPr/>
          <p:nvPr/>
        </p:nvSpPr>
        <p:spPr>
          <a:xfrm>
            <a:off x="6355080" y="4315968"/>
            <a:ext cx="548640" cy="548640"/>
          </a:xfrm>
          <a:prstGeom prst="ellipse">
            <a:avLst/>
          </a:prstGeom>
          <a:solidFill>
            <a:schemeClr val="accent1"/>
          </a:solidFill>
          <a:ln/>
        </p:spPr>
        <p:txBody>
          <a:bodyPr/>
          <a:lstStyle/>
          <a:p>
            <a:endParaRPr lang="en-CA"/>
          </a:p>
        </p:txBody>
      </p:sp>
      <p:pic>
        <p:nvPicPr>
          <p:cNvPr id="12" name="Image 1" descr="Discussion"/>
          <p:cNvPicPr>
            <a:picLocks noChangeAspect="1"/>
          </p:cNvPicPr>
          <p:nvPr/>
        </p:nvPicPr>
        <p:blipFill>
          <a:blip r:embed="rId4"/>
          <a:stretch>
            <a:fillRect/>
          </a:stretch>
        </p:blipFill>
        <p:spPr>
          <a:xfrm>
            <a:off x="6483096" y="4443984"/>
            <a:ext cx="292608" cy="292608"/>
          </a:xfrm>
          <a:prstGeom prst="rect">
            <a:avLst/>
          </a:prstGeom>
        </p:spPr>
      </p:pic>
      <p:sp>
        <p:nvSpPr>
          <p:cNvPr id="13" name="Text 9"/>
          <p:cNvSpPr txBox="1"/>
          <p:nvPr/>
        </p:nvSpPr>
        <p:spPr>
          <a:xfrm>
            <a:off x="7086600" y="4315968"/>
            <a:ext cx="4297680" cy="548640"/>
          </a:xfrm>
          <a:prstGeom prst="rect">
            <a:avLst/>
          </a:prstGeom>
          <a:noFill/>
          <a:ln/>
        </p:spPr>
        <p:txBody>
          <a:bodyPr wrap="square" lIns="0" tIns="0" rIns="0" bIns="0" rtlCol="0" anchor="ctr"/>
          <a:lstStyle/>
          <a:p>
            <a:pPr marL="0" indent="0">
              <a:buNone/>
            </a:pPr>
            <a:r>
              <a:rPr lang="en-US" sz="2000" b="1" dirty="0">
                <a:solidFill>
                  <a:schemeClr val="tx2"/>
                </a:solidFill>
                <a:latin typeface="Arial" panose="020B0604020202020204" pitchFamily="34" charset="0"/>
                <a:ea typeface="Cambria" pitchFamily="34" charset="-122"/>
                <a:cs typeface="Arial" panose="020B0604020202020204" pitchFamily="34" charset="0"/>
              </a:rPr>
              <a:t>Ask yourself</a:t>
            </a:r>
            <a:endParaRPr lang="en-US" sz="2000" dirty="0">
              <a:latin typeface="Arial" panose="020B0604020202020204" pitchFamily="34" charset="0"/>
              <a:cs typeface="Arial" panose="020B0604020202020204" pitchFamily="34" charset="0"/>
            </a:endParaRPr>
          </a:p>
        </p:txBody>
      </p:sp>
      <p:sp>
        <p:nvSpPr>
          <p:cNvPr id="14" name="Text 10"/>
          <p:cNvSpPr txBox="1"/>
          <p:nvPr/>
        </p:nvSpPr>
        <p:spPr>
          <a:xfrm>
            <a:off x="6355080" y="4983480"/>
            <a:ext cx="5029200" cy="1143000"/>
          </a:xfrm>
          <a:prstGeom prst="rect">
            <a:avLst/>
          </a:prstGeom>
          <a:noFill/>
          <a:ln/>
        </p:spPr>
        <p:txBody>
          <a:bodyPr wrap="square" lIns="0" tIns="0" rIns="0" bIns="0" rtlCol="0" anchor="t"/>
          <a:lstStyle/>
          <a:p>
            <a:pPr marL="342900" indent="-342900">
              <a:spcAft>
                <a:spcPts val="600"/>
              </a:spcAft>
              <a:buSzPct val="100000"/>
              <a:buFont typeface="+mj-lt"/>
              <a:buAutoNum type="arabicPeriod"/>
            </a:pPr>
            <a:r>
              <a:rPr lang="en-US" dirty="0">
                <a:solidFill>
                  <a:schemeClr val="bg1"/>
                </a:solidFill>
                <a:latin typeface="Arial" panose="020B0604020202020204" pitchFamily="34" charset="0"/>
                <a:cs typeface="Arial" panose="020B0604020202020204" pitchFamily="34" charset="0"/>
              </a:rPr>
              <a:t>When did you last have someone over, or visit someone's home? What got in the way?</a:t>
            </a:r>
          </a:p>
          <a:p>
            <a:pPr marL="342900" indent="-342900">
              <a:spcAft>
                <a:spcPts val="600"/>
              </a:spcAft>
              <a:buSzPct val="100000"/>
              <a:buFont typeface="+mj-lt"/>
              <a:buAutoNum type="arabicPeriod"/>
            </a:pPr>
            <a:r>
              <a:rPr lang="en-US" dirty="0">
                <a:solidFill>
                  <a:schemeClr val="bg1"/>
                </a:solidFill>
                <a:latin typeface="Arial" panose="020B0604020202020204" pitchFamily="34" charset="0"/>
                <a:cs typeface="Arial" panose="020B0604020202020204" pitchFamily="34" charset="0"/>
              </a:rPr>
              <a:t>What's the simplest version of "having people over" you could manage this month?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36BC-9A7D-41BB-8BC4-49C4C80663E1}"/>
              </a:ext>
            </a:extLst>
          </p:cNvPr>
          <p:cNvSpPr>
            <a:spLocks noGrp="1"/>
          </p:cNvSpPr>
          <p:nvPr>
            <p:ph type="title" idx="4294967295"/>
          </p:nvPr>
        </p:nvSpPr>
        <p:spPr>
          <a:xfrm>
            <a:off x="558841" y="1033801"/>
            <a:ext cx="4839895" cy="903288"/>
          </a:xfrm>
        </p:spPr>
        <p:txBody>
          <a:bodyPr>
            <a:noAutofit/>
          </a:bodyPr>
          <a:lstStyle/>
          <a:p>
            <a:r>
              <a:rPr lang="en-CA" sz="2800" dirty="0">
                <a:solidFill>
                  <a:schemeClr val="tx1"/>
                </a:solidFill>
                <a:latin typeface="Arial" panose="020B0604020202020204" pitchFamily="34" charset="0"/>
                <a:cs typeface="Arial" panose="020B0604020202020204" pitchFamily="34" charset="0"/>
              </a:rPr>
              <a:t>What we will do today</a:t>
            </a:r>
          </a:p>
        </p:txBody>
      </p:sp>
      <p:sp>
        <p:nvSpPr>
          <p:cNvPr id="3" name="Content Placeholder 2">
            <a:extLst>
              <a:ext uri="{FF2B5EF4-FFF2-40B4-BE49-F238E27FC236}">
                <a16:creationId xmlns:a16="http://schemas.microsoft.com/office/drawing/2014/main" id="{F48D5D6B-20C6-436E-B7C5-751BD9CCB7A0}"/>
              </a:ext>
            </a:extLst>
          </p:cNvPr>
          <p:cNvSpPr>
            <a:spLocks noGrp="1"/>
          </p:cNvSpPr>
          <p:nvPr>
            <p:ph idx="4294967295"/>
          </p:nvPr>
        </p:nvSpPr>
        <p:spPr>
          <a:xfrm>
            <a:off x="5789637" y="2383487"/>
            <a:ext cx="6182218" cy="5837238"/>
          </a:xfrm>
        </p:spPr>
        <p:txBody>
          <a:bodyPr>
            <a:normAutofit/>
          </a:bodyPr>
          <a:lstStyle/>
          <a:p>
            <a:pPr marL="0" indent="0">
              <a:buNone/>
            </a:pPr>
            <a:endParaRPr lang="en-CA" sz="2600" dirty="0"/>
          </a:p>
          <a:p>
            <a:r>
              <a:rPr lang="en-CA" sz="2600" dirty="0">
                <a:solidFill>
                  <a:schemeClr val="bg1"/>
                </a:solidFill>
                <a:latin typeface="Arial" panose="020B0604020202020204" pitchFamily="34" charset="0"/>
                <a:cs typeface="Arial" panose="020B0604020202020204" pitchFamily="34" charset="0"/>
              </a:rPr>
              <a:t>Practice preparing a crisis plan with Chris</a:t>
            </a:r>
          </a:p>
          <a:p>
            <a:pPr marL="0" indent="0">
              <a:buNone/>
            </a:pPr>
            <a:endParaRPr lang="en-CA" sz="2400" dirty="0">
              <a:solidFill>
                <a:schemeClr val="bg1"/>
              </a:solidFill>
            </a:endParaRPr>
          </a:p>
          <a:p>
            <a:pPr marL="0" indent="0">
              <a:buNone/>
            </a:pPr>
            <a:endParaRPr lang="en-CA" sz="2000" dirty="0"/>
          </a:p>
          <a:p>
            <a:endParaRPr lang="en-CA" dirty="0"/>
          </a:p>
        </p:txBody>
      </p:sp>
      <p:sp>
        <p:nvSpPr>
          <p:cNvPr id="5" name="Slide Number Placeholder 4">
            <a:extLst>
              <a:ext uri="{FF2B5EF4-FFF2-40B4-BE49-F238E27FC236}">
                <a16:creationId xmlns:a16="http://schemas.microsoft.com/office/drawing/2014/main" id="{1F8557FA-77D2-C42C-611C-08D6CA054784}"/>
              </a:ext>
            </a:extLst>
          </p:cNvPr>
          <p:cNvSpPr>
            <a:spLocks noGrp="1"/>
          </p:cNvSpPr>
          <p:nvPr>
            <p:ph type="sldNum" sz="quarter" idx="12"/>
          </p:nvPr>
        </p:nvSpPr>
        <p:spPr>
          <a:xfrm>
            <a:off x="10442448" y="6345936"/>
            <a:ext cx="1437063" cy="341459"/>
          </a:xfrm>
        </p:spPr>
        <p:txBody>
          <a:bodyPr/>
          <a:lstStyle/>
          <a:p>
            <a:fld id="{A625A5D2-04DB-4EAB-A2FF-21E756E6E7CC}" type="slidenum">
              <a:rPr lang="en-CA" sz="2800" smtClean="0"/>
              <a:t>27</a:t>
            </a:fld>
            <a:r>
              <a:rPr lang="en-CA" sz="2800" dirty="0"/>
              <a:t>/108</a:t>
            </a:r>
          </a:p>
        </p:txBody>
      </p:sp>
      <p:pic>
        <p:nvPicPr>
          <p:cNvPr id="8" name="Picture 7" descr="A group of people playing football&#10;&#10;Description automatically generated">
            <a:extLst>
              <a:ext uri="{FF2B5EF4-FFF2-40B4-BE49-F238E27FC236}">
                <a16:creationId xmlns:a16="http://schemas.microsoft.com/office/drawing/2014/main" id="{E16E599E-915E-3ED4-3B81-38C15FF232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505" y="2264898"/>
            <a:ext cx="4839895" cy="3467687"/>
          </a:xfrm>
          <a:prstGeom prst="rect">
            <a:avLst/>
          </a:prstGeom>
        </p:spPr>
      </p:pic>
      <p:sp>
        <p:nvSpPr>
          <p:cNvPr id="6" name="Star: 5 Points 5">
            <a:extLst>
              <a:ext uri="{FF2B5EF4-FFF2-40B4-BE49-F238E27FC236}">
                <a16:creationId xmlns:a16="http://schemas.microsoft.com/office/drawing/2014/main" id="{D1A1A659-A5DE-69A8-94A2-81A02785488E}"/>
              </a:ext>
            </a:extLst>
          </p:cNvPr>
          <p:cNvSpPr/>
          <p:nvPr/>
        </p:nvSpPr>
        <p:spPr>
          <a:xfrm>
            <a:off x="10442448" y="5545717"/>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9769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9C1E7-6C40-E764-1C20-93946DD88B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9A1CD-441F-1128-E1D8-F85FE717792F}"/>
              </a:ext>
            </a:extLst>
          </p:cNvPr>
          <p:cNvSpPr>
            <a:spLocks noGrp="1"/>
          </p:cNvSpPr>
          <p:nvPr>
            <p:ph type="title" idx="4294967295"/>
          </p:nvPr>
        </p:nvSpPr>
        <p:spPr>
          <a:xfrm>
            <a:off x="-463374" y="80654"/>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a:t>
            </a:r>
            <a:r>
              <a:rPr lang="en-CA" sz="2800" b="1" u="sng" dirty="0">
                <a:solidFill>
                  <a:schemeClr val="tx1"/>
                </a:solidFill>
                <a:latin typeface="Arial" panose="020B0604020202020204" pitchFamily="34" charset="0"/>
                <a:cs typeface="Arial" panose="020B0604020202020204" pitchFamily="34" charset="0"/>
              </a:rPr>
              <a:t>techniques AND strategies</a:t>
            </a:r>
            <a:r>
              <a:rPr lang="en-CA" sz="2800" b="1" dirty="0">
                <a:solidFill>
                  <a:schemeClr val="tx1"/>
                </a:solidFill>
                <a:latin typeface="Arial" panose="020B0604020202020204" pitchFamily="34" charset="0"/>
                <a:cs typeface="Arial" panose="020B0604020202020204" pitchFamily="34" charset="0"/>
              </a:rPr>
              <a:t> FOR TOOL USE </a:t>
            </a:r>
          </a:p>
        </p:txBody>
      </p:sp>
      <p:sp>
        <p:nvSpPr>
          <p:cNvPr id="3" name="Content Placeholder 2">
            <a:extLst>
              <a:ext uri="{FF2B5EF4-FFF2-40B4-BE49-F238E27FC236}">
                <a16:creationId xmlns:a16="http://schemas.microsoft.com/office/drawing/2014/main" id="{E527F0B7-A91E-14B8-EEEF-5275C484C483}"/>
              </a:ext>
            </a:extLst>
          </p:cNvPr>
          <p:cNvSpPr>
            <a:spLocks noGrp="1"/>
          </p:cNvSpPr>
          <p:nvPr>
            <p:ph idx="4294967295"/>
          </p:nvPr>
        </p:nvSpPr>
        <p:spPr>
          <a:xfrm>
            <a:off x="5988423" y="235819"/>
            <a:ext cx="6025175" cy="6622181"/>
          </a:xfrm>
        </p:spPr>
        <p:txBody>
          <a:bodyPr>
            <a:normAutofit fontScale="92500" lnSpcReduction="20000"/>
          </a:bodyPr>
          <a:lstStyle/>
          <a:p>
            <a:r>
              <a:rPr lang="en-CA" sz="2600" dirty="0">
                <a:solidFill>
                  <a:schemeClr val="bg1"/>
                </a:solidFill>
                <a:latin typeface="Arial" panose="020B0604020202020204" pitchFamily="34" charset="0"/>
                <a:cs typeface="Arial" panose="020B0604020202020204" pitchFamily="34" charset="0"/>
              </a:rPr>
              <a:t>When using the tools:</a:t>
            </a:r>
          </a:p>
          <a:p>
            <a:r>
              <a:rPr lang="en-CA" sz="2600" dirty="0">
                <a:latin typeface="Arial" panose="020B0604020202020204" pitchFamily="34" charset="0"/>
                <a:cs typeface="Arial" panose="020B0604020202020204" pitchFamily="34" charset="0"/>
              </a:rPr>
              <a:t>1. </a:t>
            </a:r>
            <a:r>
              <a:rPr lang="en-CA" sz="2600" dirty="0">
                <a:solidFill>
                  <a:schemeClr val="bg1"/>
                </a:solidFill>
                <a:latin typeface="Arial" panose="020B0604020202020204" pitchFamily="34" charset="0"/>
                <a:cs typeface="Arial" panose="020B0604020202020204" pitchFamily="34" charset="0"/>
              </a:rPr>
              <a:t>follow the steps described in the algorithms provided. This will  help you adhere to good problem-solving practices.</a:t>
            </a:r>
          </a:p>
          <a:p>
            <a:r>
              <a:rPr lang="en-CA" sz="2600" dirty="0">
                <a:latin typeface="Arial" panose="020B0604020202020204" pitchFamily="34" charset="0"/>
                <a:cs typeface="Arial" panose="020B0604020202020204" pitchFamily="34" charset="0"/>
              </a:rPr>
              <a:t>2. be mindful of your  internal personal “dashboard” or “instrument panel” by:</a:t>
            </a:r>
          </a:p>
          <a:p>
            <a:pPr marL="0" indent="0">
              <a:buNone/>
            </a:pPr>
            <a:r>
              <a:rPr lang="en-CA" sz="2600" dirty="0">
                <a:latin typeface="Arial" panose="020B0604020202020204" pitchFamily="34" charset="0"/>
                <a:cs typeface="Arial" panose="020B0604020202020204" pitchFamily="34" charset="0"/>
              </a:rPr>
              <a:t>     a) Monitoring your energy balance. </a:t>
            </a:r>
          </a:p>
          <a:p>
            <a:pPr marL="0" indent="0">
              <a:buNone/>
            </a:pPr>
            <a:r>
              <a:rPr lang="en-CA" sz="2600" dirty="0">
                <a:latin typeface="Arial" panose="020B0604020202020204" pitchFamily="34" charset="0"/>
                <a:cs typeface="Arial" panose="020B0604020202020204" pitchFamily="34" charset="0"/>
              </a:rPr>
              <a:t>     b) Being mindful of your crisis risk level.</a:t>
            </a:r>
          </a:p>
          <a:p>
            <a:pPr marL="0" indent="0">
              <a:buNone/>
            </a:pPr>
            <a:r>
              <a:rPr lang="en-CA" sz="2600" dirty="0">
                <a:latin typeface="Arial" panose="020B0604020202020204" pitchFamily="34" charset="0"/>
                <a:cs typeface="Arial" panose="020B0604020202020204" pitchFamily="34" charset="0"/>
              </a:rPr>
              <a:t>     c) Staying in the window of emotional tolerance</a:t>
            </a:r>
          </a:p>
          <a:p>
            <a:pPr marL="0" indent="0">
              <a:buNone/>
            </a:pPr>
            <a:r>
              <a:rPr lang="en-CA" sz="2600" dirty="0">
                <a:latin typeface="Arial" panose="020B0604020202020204" pitchFamily="34" charset="0"/>
                <a:cs typeface="Arial" panose="020B0604020202020204" pitchFamily="34" charset="0"/>
              </a:rPr>
              <a:t>     d) being aware of your state of activation </a:t>
            </a:r>
          </a:p>
          <a:p>
            <a:r>
              <a:rPr lang="en-CA" sz="2600" dirty="0">
                <a:latin typeface="Arial" panose="020B0604020202020204" pitchFamily="34" charset="0"/>
                <a:cs typeface="Arial" panose="020B0604020202020204" pitchFamily="34" charset="0"/>
              </a:rPr>
              <a:t>3. Stay in the window of tolerance by pendulating.</a:t>
            </a:r>
          </a:p>
          <a:p>
            <a:r>
              <a:rPr lang="en-CA" sz="2600" dirty="0">
                <a:latin typeface="Arial" panose="020B0604020202020204" pitchFamily="34" charset="0"/>
                <a:cs typeface="Arial" panose="020B0604020202020204" pitchFamily="34" charset="0"/>
              </a:rPr>
              <a:t>4. Use editing, splicing and pasting of the “videos” of problematic thoughts, feelings or behaviors to practice and develop new videos. </a:t>
            </a:r>
          </a:p>
          <a:p>
            <a:pPr marL="0" indent="0">
              <a:buNone/>
            </a:pPr>
            <a:endParaRPr lang="en-CA" sz="2400" dirty="0"/>
          </a:p>
        </p:txBody>
      </p:sp>
      <p:pic>
        <p:nvPicPr>
          <p:cNvPr id="7" name="Picture 6" descr="School girl holding up chemistry flask with blue liquid">
            <a:extLst>
              <a:ext uri="{FF2B5EF4-FFF2-40B4-BE49-F238E27FC236}">
                <a16:creationId xmlns:a16="http://schemas.microsoft.com/office/drawing/2014/main" id="{783DE950-B83A-5FE1-95F9-DB72E18D686C}"/>
              </a:ext>
            </a:extLst>
          </p:cNvPr>
          <p:cNvPicPr>
            <a:picLocks noChangeAspect="1"/>
          </p:cNvPicPr>
          <p:nvPr/>
        </p:nvPicPr>
        <p:blipFill rotWithShape="1">
          <a:blip r:embed="rId3"/>
          <a:srcRect l="19998" r="10754" b="2"/>
          <a:stretch/>
        </p:blipFill>
        <p:spPr>
          <a:xfrm>
            <a:off x="308050" y="1261568"/>
            <a:ext cx="5447070" cy="4948107"/>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C833BC49-A34A-3E17-A6F7-0B39691E2B10}"/>
              </a:ext>
            </a:extLst>
          </p:cNvPr>
          <p:cNvSpPr>
            <a:spLocks noGrp="1"/>
          </p:cNvSpPr>
          <p:nvPr>
            <p:ph type="sldNum" sz="quarter" idx="12"/>
          </p:nvPr>
        </p:nvSpPr>
        <p:spPr/>
        <p:txBody>
          <a:bodyPr/>
          <a:lstStyle/>
          <a:p>
            <a:fld id="{16FA1E33-FDD5-4FFC-87A2-B0AF86519216}" type="slidenum">
              <a:rPr lang="en-CA" smtClean="0"/>
              <a:t>28</a:t>
            </a:fld>
            <a:endParaRPr lang="en-CA"/>
          </a:p>
        </p:txBody>
      </p:sp>
    </p:spTree>
    <p:extLst>
      <p:ext uri="{BB962C8B-B14F-4D97-AF65-F5344CB8AC3E}">
        <p14:creationId xmlns:p14="http://schemas.microsoft.com/office/powerpoint/2010/main" val="39183520"/>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334CE-54F0-DE60-E60B-9B86BEA2A6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28F2B1-BFF7-E87B-B7DF-46A5DF1F97CE}"/>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a:t>
            </a:r>
            <a:br>
              <a:rPr lang="en-US" sz="2800" dirty="0">
                <a:solidFill>
                  <a:schemeClr val="tx1"/>
                </a:solidFill>
                <a:latin typeface="Arial" panose="020B0604020202020204" pitchFamily="34" charset="0"/>
                <a:cs typeface="Arial" panose="020B0604020202020204" pitchFamily="34" charset="0"/>
              </a:rPr>
            </a:br>
            <a:r>
              <a:rPr lang="en-US" sz="2800" dirty="0">
                <a:solidFill>
                  <a:schemeClr val="tx1"/>
                </a:solidFill>
                <a:latin typeface="Arial" panose="020B0604020202020204" pitchFamily="34" charset="0"/>
                <a:cs typeface="Arial" panose="020B0604020202020204" pitchFamily="34" charset="0"/>
              </a:rPr>
              <a:t>8 STEPS</a:t>
            </a:r>
          </a:p>
        </p:txBody>
      </p:sp>
      <p:sp>
        <p:nvSpPr>
          <p:cNvPr id="3" name="Content Placeholder 2">
            <a:extLst>
              <a:ext uri="{FF2B5EF4-FFF2-40B4-BE49-F238E27FC236}">
                <a16:creationId xmlns:a16="http://schemas.microsoft.com/office/drawing/2014/main" id="{8F136702-F196-A563-A707-9D4465A76968}"/>
              </a:ext>
            </a:extLst>
          </p:cNvPr>
          <p:cNvSpPr>
            <a:spLocks noGrp="1"/>
          </p:cNvSpPr>
          <p:nvPr>
            <p:ph idx="4294967295"/>
          </p:nvPr>
        </p:nvSpPr>
        <p:spPr>
          <a:xfrm>
            <a:off x="4741870" y="377240"/>
            <a:ext cx="7353882" cy="6993509"/>
          </a:xfrm>
        </p:spPr>
        <p:txBody>
          <a:bodyPr>
            <a:normAutofit/>
          </a:bodyPr>
          <a:lstStyle/>
          <a:p>
            <a:r>
              <a:rPr lang="en-US" sz="1800" dirty="0">
                <a:solidFill>
                  <a:schemeClr val="bg1"/>
                </a:solidFill>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1800" dirty="0">
                <a:solidFill>
                  <a:schemeClr val="bg1"/>
                </a:solidFill>
                <a:latin typeface="Arial" panose="020B0604020202020204" pitchFamily="34" charset="0"/>
                <a:cs typeface="Arial" panose="020B0604020202020204" pitchFamily="34" charset="0"/>
              </a:rPr>
              <a:t>1.  Understand the concept of holes you keep falling into or the specific crisis for which you are going to use the crisis plans</a:t>
            </a:r>
          </a:p>
          <a:p>
            <a:r>
              <a:rPr lang="en-US" sz="1800" dirty="0">
                <a:solidFill>
                  <a:schemeClr val="bg1"/>
                </a:solidFill>
                <a:latin typeface="Arial" panose="020B0604020202020204" pitchFamily="34" charset="0"/>
                <a:cs typeface="Arial" panose="020B0604020202020204" pitchFamily="34" charset="0"/>
              </a:rPr>
              <a:t>2. Identify some of the thoughts, feelings or behaviors that occur during the crisis that you want to work on.  This is step 1 on the crisis plan template.</a:t>
            </a:r>
          </a:p>
          <a:p>
            <a:r>
              <a:rPr lang="en-US" sz="1800" dirty="0">
                <a:solidFill>
                  <a:schemeClr val="bg1"/>
                </a:solidFill>
                <a:latin typeface="Arial" panose="020B0604020202020204" pitchFamily="34" charset="0"/>
                <a:cs typeface="Arial" panose="020B0604020202020204" pitchFamily="34" charset="0"/>
              </a:rPr>
              <a:t>3.  Complete the rest of your crisis plan template</a:t>
            </a:r>
          </a:p>
          <a:p>
            <a:r>
              <a:rPr lang="en-US" sz="1800" dirty="0">
                <a:solidFill>
                  <a:schemeClr val="bg1"/>
                </a:solidFill>
                <a:latin typeface="Arial" panose="020B0604020202020204" pitchFamily="34" charset="0"/>
                <a:cs typeface="Arial" panose="020B0604020202020204" pitchFamily="34" charset="0"/>
              </a:rPr>
              <a:t>4. Recall, in your mind, a real crisis from the past in which you fell into the hole you are working on and use the "editing, splicing, and pasting" technique, along with your skills and tools, to imagine a different outcome that incorporates your crisis plan.</a:t>
            </a:r>
          </a:p>
          <a:p>
            <a:r>
              <a:rPr lang="en-US" sz="1800" dirty="0">
                <a:solidFill>
                  <a:schemeClr val="bg1"/>
                </a:solidFill>
                <a:latin typeface="Arial" panose="020B0604020202020204" pitchFamily="34" charset="0"/>
                <a:cs typeface="Arial" panose="020B0604020202020204" pitchFamily="34" charset="0"/>
              </a:rPr>
              <a:t>5. Stay in the window of tolerance while editing, splicing, and pasting by pendulating.</a:t>
            </a:r>
          </a:p>
          <a:p>
            <a:r>
              <a:rPr lang="en-US" sz="1800" dirty="0">
                <a:solidFill>
                  <a:schemeClr val="bg1"/>
                </a:solidFill>
                <a:latin typeface="Arial" panose="020B0604020202020204" pitchFamily="34" charset="0"/>
                <a:cs typeface="Arial" panose="020B0604020202020204" pitchFamily="34" charset="0"/>
              </a:rPr>
              <a:t>6. Repeatedly visualize the new edited, spliced, and pasted version of the situation until you can visualize it without effort.</a:t>
            </a:r>
          </a:p>
          <a:p>
            <a:r>
              <a:rPr lang="en-US" sz="1900" dirty="0">
                <a:solidFill>
                  <a:schemeClr val="bg1"/>
                </a:solidFill>
                <a:latin typeface="Arial" panose="020B0604020202020204" pitchFamily="34" charset="0"/>
                <a:cs typeface="Arial" panose="020B0604020202020204" pitchFamily="34" charset="0"/>
              </a:rPr>
              <a:t>7. When a new crisis occurs work with it following these same steps.</a:t>
            </a:r>
          </a:p>
          <a:p>
            <a:r>
              <a:rPr lang="en-US" sz="1800" dirty="0">
                <a:solidFill>
                  <a:schemeClr val="bg1"/>
                </a:solidFill>
                <a:latin typeface="Arial" panose="020B0604020202020204" pitchFamily="34" charset="0"/>
                <a:cs typeface="Arial" panose="020B0604020202020204" pitchFamily="34" charset="0"/>
              </a:rPr>
              <a:t>8. practice, practice, practice.</a:t>
            </a:r>
          </a:p>
        </p:txBody>
      </p:sp>
      <p:pic>
        <p:nvPicPr>
          <p:cNvPr id="5122" name="Picture 2" descr="What is an algorithm? A simple description and some famous examples">
            <a:extLst>
              <a:ext uri="{FF2B5EF4-FFF2-40B4-BE49-F238E27FC236}">
                <a16:creationId xmlns:a16="http://schemas.microsoft.com/office/drawing/2014/main" id="{D8A1C0D3-95C9-823B-A670-56994F2F1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650C82AD-1A96-B26A-F76F-C05205AFD81C}"/>
              </a:ext>
            </a:extLst>
          </p:cNvPr>
          <p:cNvSpPr>
            <a:spLocks noGrp="1"/>
          </p:cNvSpPr>
          <p:nvPr>
            <p:ph type="sldNum" sz="quarter" idx="12"/>
          </p:nvPr>
        </p:nvSpPr>
        <p:spPr/>
        <p:txBody>
          <a:bodyPr/>
          <a:lstStyle/>
          <a:p>
            <a:fld id="{A625A5D2-04DB-4EAB-A2FF-21E756E6E7CC}" type="slidenum">
              <a:rPr lang="en-CA" smtClean="0"/>
              <a:t>29</a:t>
            </a:fld>
            <a:endParaRPr lang="en-CA"/>
          </a:p>
        </p:txBody>
      </p:sp>
    </p:spTree>
    <p:extLst>
      <p:ext uri="{BB962C8B-B14F-4D97-AF65-F5344CB8AC3E}">
        <p14:creationId xmlns:p14="http://schemas.microsoft.com/office/powerpoint/2010/main" val="745336273"/>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F70B0-A675-7B0C-6E37-7F28DAE03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1FD7D-5259-360D-FBD6-107E21B4DB80}"/>
              </a:ext>
            </a:extLst>
          </p:cNvPr>
          <p:cNvSpPr>
            <a:spLocks noGrp="1"/>
          </p:cNvSpPr>
          <p:nvPr>
            <p:ph type="title" idx="4294967295"/>
          </p:nvPr>
        </p:nvSpPr>
        <p:spPr>
          <a:xfrm>
            <a:off x="-463374" y="80654"/>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techniques AND strategies FOR TOOL USE </a:t>
            </a:r>
          </a:p>
        </p:txBody>
      </p:sp>
      <p:sp>
        <p:nvSpPr>
          <p:cNvPr id="3" name="Content Placeholder 2">
            <a:extLst>
              <a:ext uri="{FF2B5EF4-FFF2-40B4-BE49-F238E27FC236}">
                <a16:creationId xmlns:a16="http://schemas.microsoft.com/office/drawing/2014/main" id="{12A1348C-7C3E-37DB-9F4F-5B41F734EF33}"/>
              </a:ext>
            </a:extLst>
          </p:cNvPr>
          <p:cNvSpPr>
            <a:spLocks noGrp="1"/>
          </p:cNvSpPr>
          <p:nvPr>
            <p:ph idx="4294967295"/>
          </p:nvPr>
        </p:nvSpPr>
        <p:spPr>
          <a:xfrm>
            <a:off x="5988423" y="235819"/>
            <a:ext cx="6025175" cy="6622181"/>
          </a:xfrm>
        </p:spPr>
        <p:txBody>
          <a:bodyPr>
            <a:normAutofit fontScale="92500" lnSpcReduction="20000"/>
          </a:bodyPr>
          <a:lstStyle/>
          <a:p>
            <a:r>
              <a:rPr lang="en-CA" sz="2600" dirty="0">
                <a:solidFill>
                  <a:schemeClr val="bg1"/>
                </a:solidFill>
                <a:latin typeface="Arial" panose="020B0604020202020204" pitchFamily="34" charset="0"/>
                <a:cs typeface="Arial" panose="020B0604020202020204" pitchFamily="34" charset="0"/>
              </a:rPr>
              <a:t>When using the tools:</a:t>
            </a:r>
          </a:p>
          <a:p>
            <a:r>
              <a:rPr lang="en-CA" sz="2600" dirty="0">
                <a:latin typeface="Arial" panose="020B0604020202020204" pitchFamily="34" charset="0"/>
                <a:cs typeface="Arial" panose="020B0604020202020204" pitchFamily="34" charset="0"/>
              </a:rPr>
              <a:t>1. follow the steps described in the algorithms provided. This will  help you adhere to good problem-solving practices.</a:t>
            </a:r>
          </a:p>
          <a:p>
            <a:r>
              <a:rPr lang="en-CA" sz="2600" dirty="0">
                <a:solidFill>
                  <a:schemeClr val="bg1"/>
                </a:solidFill>
                <a:latin typeface="Arial" panose="020B0604020202020204" pitchFamily="34" charset="0"/>
                <a:cs typeface="Arial" panose="020B0604020202020204" pitchFamily="34" charset="0"/>
              </a:rPr>
              <a:t>2. be mindful of your  internal personal “dashboard” or “instrument panel” by:</a:t>
            </a:r>
          </a:p>
          <a:p>
            <a:pPr marL="0" indent="0">
              <a:buNone/>
            </a:pPr>
            <a:r>
              <a:rPr lang="en-CA" sz="2600" dirty="0">
                <a:solidFill>
                  <a:schemeClr val="bg1"/>
                </a:solidFill>
                <a:latin typeface="Arial" panose="020B0604020202020204" pitchFamily="34" charset="0"/>
                <a:cs typeface="Arial" panose="020B0604020202020204" pitchFamily="34" charset="0"/>
              </a:rPr>
              <a:t>     a) Monitoring your energy balance. </a:t>
            </a:r>
          </a:p>
          <a:p>
            <a:pPr marL="0" indent="0">
              <a:buNone/>
            </a:pPr>
            <a:r>
              <a:rPr lang="en-CA" sz="2600" dirty="0">
                <a:solidFill>
                  <a:schemeClr val="bg1"/>
                </a:solidFill>
                <a:latin typeface="Arial" panose="020B0604020202020204" pitchFamily="34" charset="0"/>
                <a:cs typeface="Arial" panose="020B0604020202020204" pitchFamily="34" charset="0"/>
              </a:rPr>
              <a:t>     b) Being mindful of your crisis risk level.</a:t>
            </a:r>
          </a:p>
          <a:p>
            <a:pPr marL="0" indent="0">
              <a:buNone/>
            </a:pPr>
            <a:r>
              <a:rPr lang="en-CA" sz="2600" dirty="0">
                <a:solidFill>
                  <a:schemeClr val="bg1"/>
                </a:solidFill>
                <a:latin typeface="Arial" panose="020B0604020202020204" pitchFamily="34" charset="0"/>
                <a:cs typeface="Arial" panose="020B0604020202020204" pitchFamily="34" charset="0"/>
              </a:rPr>
              <a:t>     c) Staying in the window of emotional tolerance</a:t>
            </a:r>
          </a:p>
          <a:p>
            <a:pPr marL="0" indent="0">
              <a:buNone/>
            </a:pPr>
            <a:r>
              <a:rPr lang="en-CA" sz="2600" dirty="0">
                <a:solidFill>
                  <a:schemeClr val="bg1"/>
                </a:solidFill>
                <a:latin typeface="Arial" panose="020B0604020202020204" pitchFamily="34" charset="0"/>
                <a:cs typeface="Arial" panose="020B0604020202020204" pitchFamily="34" charset="0"/>
              </a:rPr>
              <a:t>     d) being aware of your state of activation </a:t>
            </a:r>
          </a:p>
          <a:p>
            <a:r>
              <a:rPr lang="en-CA" sz="2600" dirty="0">
                <a:latin typeface="Arial" panose="020B0604020202020204" pitchFamily="34" charset="0"/>
                <a:cs typeface="Arial" panose="020B0604020202020204" pitchFamily="34" charset="0"/>
              </a:rPr>
              <a:t>3. Stay in the window of tolerance by pendulating.</a:t>
            </a:r>
          </a:p>
          <a:p>
            <a:r>
              <a:rPr lang="en-CA" sz="2600" dirty="0">
                <a:latin typeface="Arial" panose="020B0604020202020204" pitchFamily="34" charset="0"/>
                <a:cs typeface="Arial" panose="020B0604020202020204" pitchFamily="34" charset="0"/>
              </a:rPr>
              <a:t>4. Use editing, splicing and pasting of the “videos” of problematic thoughts, feelings or behaviors to practice and develop new videos. </a:t>
            </a:r>
          </a:p>
          <a:p>
            <a:pPr marL="0" indent="0">
              <a:buNone/>
            </a:pPr>
            <a:endParaRPr lang="en-CA" sz="2400" dirty="0"/>
          </a:p>
        </p:txBody>
      </p:sp>
      <p:pic>
        <p:nvPicPr>
          <p:cNvPr id="7" name="Picture 6" descr="School girl holding up chemistry flask with blue liquid">
            <a:extLst>
              <a:ext uri="{FF2B5EF4-FFF2-40B4-BE49-F238E27FC236}">
                <a16:creationId xmlns:a16="http://schemas.microsoft.com/office/drawing/2014/main" id="{E16C4C3F-AD6E-8451-64EB-A4C55B8A199D}"/>
              </a:ext>
            </a:extLst>
          </p:cNvPr>
          <p:cNvPicPr>
            <a:picLocks noChangeAspect="1"/>
          </p:cNvPicPr>
          <p:nvPr/>
        </p:nvPicPr>
        <p:blipFill rotWithShape="1">
          <a:blip r:embed="rId3"/>
          <a:srcRect l="19998" r="10754" b="2"/>
          <a:stretch/>
        </p:blipFill>
        <p:spPr>
          <a:xfrm>
            <a:off x="308050" y="1261568"/>
            <a:ext cx="5447070" cy="4948107"/>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1B77F499-F177-E6DE-7A52-46384084D5E2}"/>
              </a:ext>
            </a:extLst>
          </p:cNvPr>
          <p:cNvSpPr>
            <a:spLocks noGrp="1"/>
          </p:cNvSpPr>
          <p:nvPr>
            <p:ph type="sldNum" sz="quarter" idx="12"/>
          </p:nvPr>
        </p:nvSpPr>
        <p:spPr/>
        <p:txBody>
          <a:bodyPr/>
          <a:lstStyle/>
          <a:p>
            <a:fld id="{16FA1E33-FDD5-4FFC-87A2-B0AF86519216}" type="slidenum">
              <a:rPr lang="en-CA" smtClean="0"/>
              <a:t>30</a:t>
            </a:fld>
            <a:endParaRPr lang="en-CA"/>
          </a:p>
        </p:txBody>
      </p:sp>
    </p:spTree>
    <p:extLst>
      <p:ext uri="{BB962C8B-B14F-4D97-AF65-F5344CB8AC3E}">
        <p14:creationId xmlns:p14="http://schemas.microsoft.com/office/powerpoint/2010/main" val="3989078601"/>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AAE7B-5673-3BED-BCE9-EE73A6B6C693}"/>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9E879267-E529-4560-E10E-D051BFC3F507}"/>
              </a:ext>
            </a:extLst>
          </p:cNvPr>
          <p:cNvSpPr txBox="1"/>
          <p:nvPr/>
        </p:nvSpPr>
        <p:spPr>
          <a:xfrm>
            <a:off x="695287" y="237744"/>
            <a:ext cx="11247120" cy="640080"/>
          </a:xfrm>
          <a:prstGeom prst="rect">
            <a:avLst/>
          </a:prstGeom>
          <a:noFill/>
          <a:ln/>
        </p:spPr>
        <p:txBody>
          <a:bodyPr wrap="square" lIns="0" tIns="0" rIns="0" bIns="0" rtlCol="0" anchor="ctr"/>
          <a:lstStyle/>
          <a:p>
            <a:pPr marL="0" indent="0">
              <a:buNone/>
            </a:pPr>
            <a:r>
              <a:rPr lang="en-US" sz="3600" b="1" dirty="0">
                <a:solidFill>
                  <a:srgbClr val="FFFFFF"/>
                </a:solidFill>
                <a:latin typeface="Arial" panose="020B0604020202020204" pitchFamily="34" charset="0"/>
                <a:cs typeface="Arial" panose="020B0604020202020204" pitchFamily="34" charset="0"/>
              </a:rPr>
              <a:t>CHECK IN WITH YOUR PERSONAL DASHBOARD</a:t>
            </a:r>
            <a:endParaRPr lang="en-US" sz="3600" dirty="0">
              <a:latin typeface="Arial" panose="020B0604020202020204" pitchFamily="34" charset="0"/>
              <a:cs typeface="Arial" panose="020B0604020202020204" pitchFamily="34" charset="0"/>
            </a:endParaRPr>
          </a:p>
        </p:txBody>
      </p:sp>
      <p:sp>
        <p:nvSpPr>
          <p:cNvPr id="3" name="Subtitle">
            <a:extLst>
              <a:ext uri="{FF2B5EF4-FFF2-40B4-BE49-F238E27FC236}">
                <a16:creationId xmlns:a16="http://schemas.microsoft.com/office/drawing/2014/main" id="{2AAAB12A-D98B-59CF-9F2C-0CF44082779C}"/>
              </a:ext>
            </a:extLst>
          </p:cNvPr>
          <p:cNvSpPr txBox="1"/>
          <p:nvPr/>
        </p:nvSpPr>
        <p:spPr>
          <a:xfrm>
            <a:off x="934518" y="923544"/>
            <a:ext cx="11247120" cy="411480"/>
          </a:xfrm>
          <a:prstGeom prst="rect">
            <a:avLst/>
          </a:prstGeom>
          <a:noFill/>
          <a:ln/>
        </p:spPr>
        <p:txBody>
          <a:bodyPr wrap="square" lIns="0" tIns="0" rIns="0" bIns="0" rtlCol="0" anchor="ctr"/>
          <a:lstStyle/>
          <a:p>
            <a:pPr marL="0" indent="0">
              <a:buNone/>
            </a:pPr>
            <a:r>
              <a:rPr lang="en-US" sz="2000" dirty="0">
                <a:solidFill>
                  <a:schemeClr val="bg1"/>
                </a:solidFill>
                <a:latin typeface="Arial" panose="020B0604020202020204" pitchFamily="34" charset="0"/>
                <a:cs typeface="Arial" panose="020B0604020202020204" pitchFamily="34" charset="0"/>
              </a:rPr>
              <a:t>Pause, take a breath, and read each gauge in turn. Just notice there are no wrong readings.</a:t>
            </a:r>
          </a:p>
        </p:txBody>
      </p:sp>
      <p:sp>
        <p:nvSpPr>
          <p:cNvPr id="4" name="Card 1">
            <a:extLst>
              <a:ext uri="{FF2B5EF4-FFF2-40B4-BE49-F238E27FC236}">
                <a16:creationId xmlns:a16="http://schemas.microsoft.com/office/drawing/2014/main" id="{4C7D3C9D-5726-748F-54E1-4B99D72C21B5}"/>
              </a:ext>
            </a:extLst>
          </p:cNvPr>
          <p:cNvSpPr/>
          <p:nvPr/>
        </p:nvSpPr>
        <p:spPr>
          <a:xfrm>
            <a:off x="411480"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5" name="Number 1">
            <a:extLst>
              <a:ext uri="{FF2B5EF4-FFF2-40B4-BE49-F238E27FC236}">
                <a16:creationId xmlns:a16="http://schemas.microsoft.com/office/drawing/2014/main" id="{9706979A-5AAD-01F1-D8B9-F363BA6B6D9D}"/>
              </a:ext>
            </a:extLst>
          </p:cNvPr>
          <p:cNvSpPr/>
          <p:nvPr/>
        </p:nvSpPr>
        <p:spPr>
          <a:xfrm>
            <a:off x="612648" y="1892808"/>
            <a:ext cx="347472" cy="347472"/>
          </a:xfrm>
          <a:prstGeom prst="ellipse">
            <a:avLst/>
          </a:prstGeom>
          <a:solidFill>
            <a:srgbClr val="FFFFFF"/>
          </a:solidFill>
          <a:ln/>
        </p:spPr>
        <p:txBody>
          <a:bodyPr/>
          <a:lstStyle/>
          <a:p>
            <a:endParaRPr lang="en-CA"/>
          </a:p>
        </p:txBody>
      </p:sp>
      <p:sp>
        <p:nvSpPr>
          <p:cNvPr id="6" name="Text 4">
            <a:extLst>
              <a:ext uri="{FF2B5EF4-FFF2-40B4-BE49-F238E27FC236}">
                <a16:creationId xmlns:a16="http://schemas.microsoft.com/office/drawing/2014/main" id="{ED5E18CE-9728-A1BB-9D90-3A48A1844BA8}"/>
              </a:ext>
            </a:extLst>
          </p:cNvPr>
          <p:cNvSpPr txBox="1"/>
          <p:nvPr/>
        </p:nvSpPr>
        <p:spPr>
          <a:xfrm>
            <a:off x="612648"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1</a:t>
            </a:r>
            <a:endParaRPr lang="en-US" sz="1600" dirty="0"/>
          </a:p>
        </p:txBody>
      </p:sp>
      <p:sp>
        <p:nvSpPr>
          <p:cNvPr id="7" name="Text 5">
            <a:extLst>
              <a:ext uri="{FF2B5EF4-FFF2-40B4-BE49-F238E27FC236}">
                <a16:creationId xmlns:a16="http://schemas.microsoft.com/office/drawing/2014/main" id="{EB5C9439-3B5C-26EB-6413-468FAB46600B}"/>
              </a:ext>
            </a:extLst>
          </p:cNvPr>
          <p:cNvSpPr txBox="1"/>
          <p:nvPr/>
        </p:nvSpPr>
        <p:spPr>
          <a:xfrm>
            <a:off x="1033272"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Energy reserves</a:t>
            </a:r>
            <a:endParaRPr lang="en-US" sz="1700" dirty="0"/>
          </a:p>
        </p:txBody>
      </p:sp>
      <p:pic>
        <p:nvPicPr>
          <p:cNvPr id="8" name="Gauge 1" descr="Energy reserves gauge">
            <a:extLst>
              <a:ext uri="{FF2B5EF4-FFF2-40B4-BE49-F238E27FC236}">
                <a16:creationId xmlns:a16="http://schemas.microsoft.com/office/drawing/2014/main" id="{847C8D9E-898C-A34B-E1DC-D9740185D3CE}"/>
              </a:ext>
            </a:extLst>
          </p:cNvPr>
          <p:cNvPicPr>
            <a:picLocks noChangeAspect="1"/>
          </p:cNvPicPr>
          <p:nvPr/>
        </p:nvPicPr>
        <p:blipFill>
          <a:blip r:embed="rId3"/>
          <a:stretch>
            <a:fillRect/>
          </a:stretch>
        </p:blipFill>
        <p:spPr>
          <a:xfrm>
            <a:off x="695287" y="2423160"/>
            <a:ext cx="2103120" cy="1314450"/>
          </a:xfrm>
          <a:prstGeom prst="rect">
            <a:avLst/>
          </a:prstGeom>
        </p:spPr>
      </p:pic>
      <p:sp>
        <p:nvSpPr>
          <p:cNvPr id="9" name="Question 1">
            <a:extLst>
              <a:ext uri="{FF2B5EF4-FFF2-40B4-BE49-F238E27FC236}">
                <a16:creationId xmlns:a16="http://schemas.microsoft.com/office/drawing/2014/main" id="{7F2D8CFF-BF07-F393-8D51-0C95BD5489AB}"/>
              </a:ext>
            </a:extLst>
          </p:cNvPr>
          <p:cNvSpPr txBox="1"/>
          <p:nvPr/>
        </p:nvSpPr>
        <p:spPr>
          <a:xfrm>
            <a:off x="640080"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much fuel is in my tank right now?</a:t>
            </a:r>
            <a:endParaRPr lang="en-US" sz="1600" dirty="0"/>
          </a:p>
        </p:txBody>
      </p:sp>
      <p:sp>
        <p:nvSpPr>
          <p:cNvPr id="10" name="Options 1">
            <a:extLst>
              <a:ext uri="{FF2B5EF4-FFF2-40B4-BE49-F238E27FC236}">
                <a16:creationId xmlns:a16="http://schemas.microsoft.com/office/drawing/2014/main" id="{D95B0EF5-AA32-0061-C3F4-CA1091144B43}"/>
              </a:ext>
            </a:extLst>
          </p:cNvPr>
          <p:cNvSpPr txBox="1"/>
          <p:nvPr/>
        </p:nvSpPr>
        <p:spPr>
          <a:xfrm>
            <a:off x="640080"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E5484D"/>
                </a:solidFill>
              </a:rPr>
              <a:t>Near empty</a:t>
            </a:r>
            <a:endParaRPr lang="en-US" sz="1400" dirty="0"/>
          </a:p>
          <a:p>
            <a:pPr marL="0" indent="0">
              <a:lnSpc>
                <a:spcPct val="95000"/>
              </a:lnSpc>
              <a:buNone/>
            </a:pPr>
            <a:r>
              <a:rPr lang="en-US" sz="1400" b="1" dirty="0">
                <a:solidFill>
                  <a:srgbClr val="F2C14E"/>
                </a:solidFill>
              </a:rPr>
              <a:t>½</a:t>
            </a:r>
            <a:endParaRPr lang="en-US" sz="1400" dirty="0"/>
          </a:p>
          <a:p>
            <a:pPr marL="0" indent="0">
              <a:lnSpc>
                <a:spcPct val="95000"/>
              </a:lnSpc>
              <a:buNone/>
            </a:pPr>
            <a:r>
              <a:rPr lang="en-US" sz="1400" b="1" dirty="0">
                <a:solidFill>
                  <a:srgbClr val="B5D65A"/>
                </a:solidFill>
              </a:rPr>
              <a:t>¾</a:t>
            </a:r>
            <a:endParaRPr lang="en-US" sz="1400" dirty="0"/>
          </a:p>
          <a:p>
            <a:pPr marL="0" indent="0">
              <a:lnSpc>
                <a:spcPct val="95000"/>
              </a:lnSpc>
              <a:buNone/>
            </a:pPr>
            <a:r>
              <a:rPr lang="en-US" sz="1400" b="1" dirty="0">
                <a:solidFill>
                  <a:srgbClr val="5CC98A"/>
                </a:solidFill>
              </a:rPr>
              <a:t>Full</a:t>
            </a:r>
            <a:endParaRPr lang="en-US" sz="1400" dirty="0"/>
          </a:p>
        </p:txBody>
      </p:sp>
      <p:sp>
        <p:nvSpPr>
          <p:cNvPr id="11" name="Card 2">
            <a:extLst>
              <a:ext uri="{FF2B5EF4-FFF2-40B4-BE49-F238E27FC236}">
                <a16:creationId xmlns:a16="http://schemas.microsoft.com/office/drawing/2014/main" id="{03A8B5AB-A345-D2E5-3A56-0DCDB91825B7}"/>
              </a:ext>
            </a:extLst>
          </p:cNvPr>
          <p:cNvSpPr/>
          <p:nvPr/>
        </p:nvSpPr>
        <p:spPr>
          <a:xfrm>
            <a:off x="3310814"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2" name="Number 2">
            <a:extLst>
              <a:ext uri="{FF2B5EF4-FFF2-40B4-BE49-F238E27FC236}">
                <a16:creationId xmlns:a16="http://schemas.microsoft.com/office/drawing/2014/main" id="{16DCD9C1-5A91-0F04-9284-6AF44100DFE2}"/>
              </a:ext>
            </a:extLst>
          </p:cNvPr>
          <p:cNvSpPr/>
          <p:nvPr/>
        </p:nvSpPr>
        <p:spPr>
          <a:xfrm>
            <a:off x="3511982" y="1892808"/>
            <a:ext cx="347472" cy="347472"/>
          </a:xfrm>
          <a:prstGeom prst="ellipse">
            <a:avLst/>
          </a:prstGeom>
          <a:solidFill>
            <a:srgbClr val="FFFFFF"/>
          </a:solidFill>
          <a:ln/>
        </p:spPr>
        <p:txBody>
          <a:bodyPr/>
          <a:lstStyle/>
          <a:p>
            <a:endParaRPr lang="en-CA"/>
          </a:p>
        </p:txBody>
      </p:sp>
      <p:sp>
        <p:nvSpPr>
          <p:cNvPr id="13" name="Text 10">
            <a:extLst>
              <a:ext uri="{FF2B5EF4-FFF2-40B4-BE49-F238E27FC236}">
                <a16:creationId xmlns:a16="http://schemas.microsoft.com/office/drawing/2014/main" id="{BEF96AB1-733F-C590-8B37-AB39AA480726}"/>
              </a:ext>
            </a:extLst>
          </p:cNvPr>
          <p:cNvSpPr txBox="1"/>
          <p:nvPr/>
        </p:nvSpPr>
        <p:spPr>
          <a:xfrm>
            <a:off x="3511982"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2</a:t>
            </a:r>
            <a:endParaRPr lang="en-US" sz="1600" dirty="0"/>
          </a:p>
        </p:txBody>
      </p:sp>
      <p:sp>
        <p:nvSpPr>
          <p:cNvPr id="14" name="Text 11">
            <a:extLst>
              <a:ext uri="{FF2B5EF4-FFF2-40B4-BE49-F238E27FC236}">
                <a16:creationId xmlns:a16="http://schemas.microsoft.com/office/drawing/2014/main" id="{A7A6274B-D9D5-E3BE-FDF6-83EB436CF0B2}"/>
              </a:ext>
            </a:extLst>
          </p:cNvPr>
          <p:cNvSpPr txBox="1"/>
          <p:nvPr/>
        </p:nvSpPr>
        <p:spPr>
          <a:xfrm>
            <a:off x="3932606"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State of activation</a:t>
            </a:r>
            <a:endParaRPr lang="en-US" sz="1700" dirty="0"/>
          </a:p>
        </p:txBody>
      </p:sp>
      <p:pic>
        <p:nvPicPr>
          <p:cNvPr id="15" name="Gauge 2" descr="State of activation gauge">
            <a:extLst>
              <a:ext uri="{FF2B5EF4-FFF2-40B4-BE49-F238E27FC236}">
                <a16:creationId xmlns:a16="http://schemas.microsoft.com/office/drawing/2014/main" id="{A845DE34-1941-89F7-F423-4C2FE8197FB6}"/>
              </a:ext>
            </a:extLst>
          </p:cNvPr>
          <p:cNvPicPr>
            <a:picLocks noChangeAspect="1"/>
          </p:cNvPicPr>
          <p:nvPr/>
        </p:nvPicPr>
        <p:blipFill>
          <a:blip r:embed="rId4"/>
          <a:stretch>
            <a:fillRect/>
          </a:stretch>
        </p:blipFill>
        <p:spPr>
          <a:xfrm>
            <a:off x="3594621" y="2423160"/>
            <a:ext cx="2103120" cy="1314450"/>
          </a:xfrm>
          <a:prstGeom prst="rect">
            <a:avLst/>
          </a:prstGeom>
        </p:spPr>
      </p:pic>
      <p:sp>
        <p:nvSpPr>
          <p:cNvPr id="16" name="Question 2">
            <a:extLst>
              <a:ext uri="{FF2B5EF4-FFF2-40B4-BE49-F238E27FC236}">
                <a16:creationId xmlns:a16="http://schemas.microsoft.com/office/drawing/2014/main" id="{AA1D76B5-12A6-13EB-1C09-D6EC587B1213}"/>
              </a:ext>
            </a:extLst>
          </p:cNvPr>
          <p:cNvSpPr txBox="1"/>
          <p:nvPr/>
        </p:nvSpPr>
        <p:spPr>
          <a:xfrm>
            <a:off x="3539414"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Which state am I mostly in at the moment?</a:t>
            </a:r>
            <a:endParaRPr lang="en-US" sz="1600" dirty="0"/>
          </a:p>
        </p:txBody>
      </p:sp>
      <p:sp>
        <p:nvSpPr>
          <p:cNvPr id="17" name="Options 2">
            <a:extLst>
              <a:ext uri="{FF2B5EF4-FFF2-40B4-BE49-F238E27FC236}">
                <a16:creationId xmlns:a16="http://schemas.microsoft.com/office/drawing/2014/main" id="{F5954462-B747-E3D0-E994-7AFECDB623A0}"/>
              </a:ext>
            </a:extLst>
          </p:cNvPr>
          <p:cNvSpPr txBox="1"/>
          <p:nvPr/>
        </p:nvSpPr>
        <p:spPr>
          <a:xfrm>
            <a:off x="3539414"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Calm</a:t>
            </a:r>
            <a:endParaRPr lang="en-US" sz="1400" dirty="0"/>
          </a:p>
          <a:p>
            <a:pPr marL="0" indent="0">
              <a:lnSpc>
                <a:spcPct val="95000"/>
              </a:lnSpc>
              <a:buNone/>
            </a:pPr>
            <a:r>
              <a:rPr lang="en-US" sz="1400" b="1" dirty="0">
                <a:solidFill>
                  <a:srgbClr val="F2C14E"/>
                </a:solidFill>
              </a:rPr>
              <a:t>Flight</a:t>
            </a:r>
            <a:endParaRPr lang="en-US" sz="1400" dirty="0"/>
          </a:p>
          <a:p>
            <a:pPr marL="0" indent="0">
              <a:lnSpc>
                <a:spcPct val="95000"/>
              </a:lnSpc>
              <a:buNone/>
            </a:pPr>
            <a:r>
              <a:rPr lang="en-US" sz="1400" b="1" dirty="0">
                <a:solidFill>
                  <a:srgbClr val="F28C38"/>
                </a:solidFill>
              </a:rPr>
              <a:t>Fight</a:t>
            </a:r>
            <a:endParaRPr lang="en-US" sz="1400" dirty="0"/>
          </a:p>
          <a:p>
            <a:pPr marL="0" indent="0">
              <a:lnSpc>
                <a:spcPct val="95000"/>
              </a:lnSpc>
              <a:buNone/>
            </a:pPr>
            <a:r>
              <a:rPr lang="en-US" sz="1400" b="1" dirty="0">
                <a:solidFill>
                  <a:srgbClr val="7F93B5"/>
                </a:solidFill>
              </a:rPr>
              <a:t>Freeze / shut down</a:t>
            </a:r>
            <a:endParaRPr lang="en-US" sz="1400" dirty="0"/>
          </a:p>
          <a:p>
            <a:pPr marL="0" indent="0">
              <a:lnSpc>
                <a:spcPct val="95000"/>
              </a:lnSpc>
              <a:buNone/>
            </a:pPr>
            <a:r>
              <a:rPr lang="en-US" sz="1300" dirty="0">
                <a:solidFill>
                  <a:srgbClr val="A9B6C6"/>
                </a:solidFill>
              </a:rPr>
              <a:t>   numb, depressed, dissociated</a:t>
            </a:r>
            <a:endParaRPr lang="en-US" sz="1400" dirty="0"/>
          </a:p>
        </p:txBody>
      </p:sp>
      <p:sp>
        <p:nvSpPr>
          <p:cNvPr id="18" name="Card 3">
            <a:extLst>
              <a:ext uri="{FF2B5EF4-FFF2-40B4-BE49-F238E27FC236}">
                <a16:creationId xmlns:a16="http://schemas.microsoft.com/office/drawing/2014/main" id="{B0E5FA4A-F5E7-1BB3-DD94-A26C897B90C2}"/>
              </a:ext>
            </a:extLst>
          </p:cNvPr>
          <p:cNvSpPr/>
          <p:nvPr/>
        </p:nvSpPr>
        <p:spPr>
          <a:xfrm>
            <a:off x="6210148"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9" name="Number 3">
            <a:extLst>
              <a:ext uri="{FF2B5EF4-FFF2-40B4-BE49-F238E27FC236}">
                <a16:creationId xmlns:a16="http://schemas.microsoft.com/office/drawing/2014/main" id="{8BD4393F-A434-1415-7D00-CA56FDFB5857}"/>
              </a:ext>
            </a:extLst>
          </p:cNvPr>
          <p:cNvSpPr/>
          <p:nvPr/>
        </p:nvSpPr>
        <p:spPr>
          <a:xfrm>
            <a:off x="6411316" y="1892808"/>
            <a:ext cx="347472" cy="347472"/>
          </a:xfrm>
          <a:prstGeom prst="ellipse">
            <a:avLst/>
          </a:prstGeom>
          <a:solidFill>
            <a:srgbClr val="FFFFFF"/>
          </a:solidFill>
          <a:ln/>
        </p:spPr>
        <p:txBody>
          <a:bodyPr/>
          <a:lstStyle/>
          <a:p>
            <a:endParaRPr lang="en-CA"/>
          </a:p>
        </p:txBody>
      </p:sp>
      <p:sp>
        <p:nvSpPr>
          <p:cNvPr id="20" name="Text 16">
            <a:extLst>
              <a:ext uri="{FF2B5EF4-FFF2-40B4-BE49-F238E27FC236}">
                <a16:creationId xmlns:a16="http://schemas.microsoft.com/office/drawing/2014/main" id="{D8A4D38D-B3EC-FE58-75E2-50C4AE2FD7DD}"/>
              </a:ext>
            </a:extLst>
          </p:cNvPr>
          <p:cNvSpPr txBox="1"/>
          <p:nvPr/>
        </p:nvSpPr>
        <p:spPr>
          <a:xfrm>
            <a:off x="6411316"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3</a:t>
            </a:r>
            <a:endParaRPr lang="en-US" sz="1600" dirty="0"/>
          </a:p>
        </p:txBody>
      </p:sp>
      <p:sp>
        <p:nvSpPr>
          <p:cNvPr id="21" name="Text 17">
            <a:extLst>
              <a:ext uri="{FF2B5EF4-FFF2-40B4-BE49-F238E27FC236}">
                <a16:creationId xmlns:a16="http://schemas.microsoft.com/office/drawing/2014/main" id="{AA9C8EDA-51BA-7777-5363-BF26D3076D4A}"/>
              </a:ext>
            </a:extLst>
          </p:cNvPr>
          <p:cNvSpPr txBox="1"/>
          <p:nvPr/>
        </p:nvSpPr>
        <p:spPr>
          <a:xfrm>
            <a:off x="6831940"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Window of tolerance</a:t>
            </a:r>
            <a:endParaRPr lang="en-US" sz="1700" dirty="0"/>
          </a:p>
        </p:txBody>
      </p:sp>
      <p:pic>
        <p:nvPicPr>
          <p:cNvPr id="22" name="Gauge 3" descr="Window of tolerance gauge">
            <a:extLst>
              <a:ext uri="{FF2B5EF4-FFF2-40B4-BE49-F238E27FC236}">
                <a16:creationId xmlns:a16="http://schemas.microsoft.com/office/drawing/2014/main" id="{0E4D42A4-E9C0-CB30-49FB-60178A21AFAB}"/>
              </a:ext>
            </a:extLst>
          </p:cNvPr>
          <p:cNvPicPr>
            <a:picLocks noChangeAspect="1"/>
          </p:cNvPicPr>
          <p:nvPr/>
        </p:nvPicPr>
        <p:blipFill>
          <a:blip r:embed="rId5"/>
          <a:stretch>
            <a:fillRect/>
          </a:stretch>
        </p:blipFill>
        <p:spPr>
          <a:xfrm>
            <a:off x="6493955" y="2423160"/>
            <a:ext cx="2103120" cy="1314450"/>
          </a:xfrm>
          <a:prstGeom prst="rect">
            <a:avLst/>
          </a:prstGeom>
        </p:spPr>
      </p:pic>
      <p:sp>
        <p:nvSpPr>
          <p:cNvPr id="23" name="Question 3">
            <a:extLst>
              <a:ext uri="{FF2B5EF4-FFF2-40B4-BE49-F238E27FC236}">
                <a16:creationId xmlns:a16="http://schemas.microsoft.com/office/drawing/2014/main" id="{57063437-F0B6-F6B9-B4EA-6542C9647148}"/>
              </a:ext>
            </a:extLst>
          </p:cNvPr>
          <p:cNvSpPr txBox="1"/>
          <p:nvPr/>
        </p:nvSpPr>
        <p:spPr>
          <a:xfrm>
            <a:off x="6438748"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Am I inside my window, or above it (revved up) or below it (shut down)?</a:t>
            </a:r>
            <a:endParaRPr lang="en-US" sz="1600" dirty="0"/>
          </a:p>
        </p:txBody>
      </p:sp>
      <p:sp>
        <p:nvSpPr>
          <p:cNvPr id="24" name="Options 3">
            <a:extLst>
              <a:ext uri="{FF2B5EF4-FFF2-40B4-BE49-F238E27FC236}">
                <a16:creationId xmlns:a16="http://schemas.microsoft.com/office/drawing/2014/main" id="{4D0A90DC-E8CB-83A1-E7E0-122D4AAA37D9}"/>
              </a:ext>
            </a:extLst>
          </p:cNvPr>
          <p:cNvSpPr txBox="1"/>
          <p:nvPr/>
        </p:nvSpPr>
        <p:spPr>
          <a:xfrm>
            <a:off x="6438748"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B9BD5"/>
                </a:solidFill>
              </a:rPr>
              <a:t>Well below</a:t>
            </a:r>
            <a:endParaRPr lang="en-US" sz="1400" dirty="0"/>
          </a:p>
          <a:p>
            <a:pPr marL="0" indent="0">
              <a:lnSpc>
                <a:spcPct val="95000"/>
              </a:lnSpc>
              <a:buNone/>
            </a:pPr>
            <a:r>
              <a:rPr lang="en-US" sz="1400" b="1" dirty="0">
                <a:solidFill>
                  <a:srgbClr val="9CC3E8"/>
                </a:solidFill>
              </a:rPr>
              <a:t>A little below</a:t>
            </a:r>
            <a:endParaRPr lang="en-US" sz="1400" dirty="0"/>
          </a:p>
          <a:p>
            <a:pPr marL="0" indent="0">
              <a:lnSpc>
                <a:spcPct val="95000"/>
              </a:lnSpc>
              <a:buNone/>
            </a:pPr>
            <a:r>
              <a:rPr lang="en-US" sz="1400" b="1" dirty="0">
                <a:solidFill>
                  <a:srgbClr val="5CC98A"/>
                </a:solidFill>
              </a:rPr>
              <a:t>Inside</a:t>
            </a:r>
            <a:endParaRPr lang="en-US" sz="1400" dirty="0"/>
          </a:p>
          <a:p>
            <a:pPr marL="0" indent="0">
              <a:lnSpc>
                <a:spcPct val="95000"/>
              </a:lnSpc>
              <a:buNone/>
            </a:pPr>
            <a:r>
              <a:rPr lang="en-US" sz="1400" b="1" dirty="0">
                <a:solidFill>
                  <a:srgbClr val="F2C14E"/>
                </a:solidFill>
              </a:rPr>
              <a:t>A little above</a:t>
            </a:r>
            <a:endParaRPr lang="en-US" sz="1400" dirty="0"/>
          </a:p>
          <a:p>
            <a:pPr marL="0" indent="0">
              <a:lnSpc>
                <a:spcPct val="95000"/>
              </a:lnSpc>
              <a:buNone/>
            </a:pPr>
            <a:r>
              <a:rPr lang="en-US" sz="1400" b="1" dirty="0">
                <a:solidFill>
                  <a:srgbClr val="E5484D"/>
                </a:solidFill>
              </a:rPr>
              <a:t>Well above</a:t>
            </a:r>
            <a:endParaRPr lang="en-US" sz="1400" dirty="0"/>
          </a:p>
        </p:txBody>
      </p:sp>
      <p:sp>
        <p:nvSpPr>
          <p:cNvPr id="25" name="Card 4">
            <a:extLst>
              <a:ext uri="{FF2B5EF4-FFF2-40B4-BE49-F238E27FC236}">
                <a16:creationId xmlns:a16="http://schemas.microsoft.com/office/drawing/2014/main" id="{5C450122-9126-6D1B-9B93-71EFFE391406}"/>
              </a:ext>
            </a:extLst>
          </p:cNvPr>
          <p:cNvSpPr/>
          <p:nvPr/>
        </p:nvSpPr>
        <p:spPr>
          <a:xfrm>
            <a:off x="9109481"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26" name="Number 4">
            <a:extLst>
              <a:ext uri="{FF2B5EF4-FFF2-40B4-BE49-F238E27FC236}">
                <a16:creationId xmlns:a16="http://schemas.microsoft.com/office/drawing/2014/main" id="{68F5BAF8-B4D0-4559-AB61-4292A37D97D7}"/>
              </a:ext>
            </a:extLst>
          </p:cNvPr>
          <p:cNvSpPr/>
          <p:nvPr/>
        </p:nvSpPr>
        <p:spPr>
          <a:xfrm>
            <a:off x="9310649" y="1892808"/>
            <a:ext cx="347472" cy="347472"/>
          </a:xfrm>
          <a:prstGeom prst="ellipse">
            <a:avLst/>
          </a:prstGeom>
          <a:solidFill>
            <a:srgbClr val="FFFFFF"/>
          </a:solidFill>
          <a:ln/>
        </p:spPr>
        <p:txBody>
          <a:bodyPr/>
          <a:lstStyle/>
          <a:p>
            <a:endParaRPr lang="en-CA"/>
          </a:p>
        </p:txBody>
      </p:sp>
      <p:sp>
        <p:nvSpPr>
          <p:cNvPr id="27" name="Text 22">
            <a:extLst>
              <a:ext uri="{FF2B5EF4-FFF2-40B4-BE49-F238E27FC236}">
                <a16:creationId xmlns:a16="http://schemas.microsoft.com/office/drawing/2014/main" id="{8D907001-0BBC-B2C9-3D56-EA9196E1B6B1}"/>
              </a:ext>
            </a:extLst>
          </p:cNvPr>
          <p:cNvSpPr txBox="1"/>
          <p:nvPr/>
        </p:nvSpPr>
        <p:spPr>
          <a:xfrm>
            <a:off x="9310649"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4</a:t>
            </a:r>
            <a:endParaRPr lang="en-US" sz="1600" dirty="0"/>
          </a:p>
        </p:txBody>
      </p:sp>
      <p:sp>
        <p:nvSpPr>
          <p:cNvPr id="28" name="Text 23">
            <a:extLst>
              <a:ext uri="{FF2B5EF4-FFF2-40B4-BE49-F238E27FC236}">
                <a16:creationId xmlns:a16="http://schemas.microsoft.com/office/drawing/2014/main" id="{8454A8B1-ECB3-D10A-D4E4-ED4931699E2A}"/>
              </a:ext>
            </a:extLst>
          </p:cNvPr>
          <p:cNvSpPr txBox="1"/>
          <p:nvPr/>
        </p:nvSpPr>
        <p:spPr>
          <a:xfrm>
            <a:off x="9731273"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Crisis risk</a:t>
            </a:r>
            <a:endParaRPr lang="en-US" sz="1700" dirty="0"/>
          </a:p>
        </p:txBody>
      </p:sp>
      <p:pic>
        <p:nvPicPr>
          <p:cNvPr id="29" name="Gauge 4" descr="Crisis risk gauge">
            <a:extLst>
              <a:ext uri="{FF2B5EF4-FFF2-40B4-BE49-F238E27FC236}">
                <a16:creationId xmlns:a16="http://schemas.microsoft.com/office/drawing/2014/main" id="{86845480-7AF1-81DB-8A82-04C918171257}"/>
              </a:ext>
            </a:extLst>
          </p:cNvPr>
          <p:cNvPicPr>
            <a:picLocks noChangeAspect="1"/>
          </p:cNvPicPr>
          <p:nvPr/>
        </p:nvPicPr>
        <p:blipFill>
          <a:blip r:embed="rId6"/>
          <a:stretch>
            <a:fillRect/>
          </a:stretch>
        </p:blipFill>
        <p:spPr>
          <a:xfrm>
            <a:off x="9393288" y="2423160"/>
            <a:ext cx="2103120" cy="1314450"/>
          </a:xfrm>
          <a:prstGeom prst="rect">
            <a:avLst/>
          </a:prstGeom>
        </p:spPr>
      </p:pic>
      <p:sp>
        <p:nvSpPr>
          <p:cNvPr id="30" name="Question 4">
            <a:extLst>
              <a:ext uri="{FF2B5EF4-FFF2-40B4-BE49-F238E27FC236}">
                <a16:creationId xmlns:a16="http://schemas.microsoft.com/office/drawing/2014/main" id="{9964D63C-6974-7AF0-C941-99B7DF9C26D0}"/>
              </a:ext>
            </a:extLst>
          </p:cNvPr>
          <p:cNvSpPr txBox="1"/>
          <p:nvPr/>
        </p:nvSpPr>
        <p:spPr>
          <a:xfrm>
            <a:off x="9338081"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likely is it that I’ll tip into a state of crisis?</a:t>
            </a:r>
            <a:endParaRPr lang="en-US" sz="1600" dirty="0"/>
          </a:p>
        </p:txBody>
      </p:sp>
      <p:sp>
        <p:nvSpPr>
          <p:cNvPr id="31" name="Options 4">
            <a:extLst>
              <a:ext uri="{FF2B5EF4-FFF2-40B4-BE49-F238E27FC236}">
                <a16:creationId xmlns:a16="http://schemas.microsoft.com/office/drawing/2014/main" id="{55CDE182-2D3C-FD97-A7CB-AF76330DCF4A}"/>
              </a:ext>
            </a:extLst>
          </p:cNvPr>
          <p:cNvSpPr txBox="1"/>
          <p:nvPr/>
        </p:nvSpPr>
        <p:spPr>
          <a:xfrm>
            <a:off x="9338081"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Low</a:t>
            </a:r>
            <a:endParaRPr lang="en-US" sz="1400" dirty="0"/>
          </a:p>
          <a:p>
            <a:pPr marL="0" indent="0">
              <a:lnSpc>
                <a:spcPct val="95000"/>
              </a:lnSpc>
              <a:buNone/>
            </a:pPr>
            <a:r>
              <a:rPr lang="en-US" sz="1400" b="1" dirty="0">
                <a:solidFill>
                  <a:srgbClr val="F2C14E"/>
                </a:solidFill>
              </a:rPr>
              <a:t>Moderate</a:t>
            </a:r>
            <a:endParaRPr lang="en-US" sz="1400" dirty="0"/>
          </a:p>
          <a:p>
            <a:pPr marL="0" indent="0">
              <a:lnSpc>
                <a:spcPct val="95000"/>
              </a:lnSpc>
              <a:buNone/>
            </a:pPr>
            <a:r>
              <a:rPr lang="en-US" sz="1400" b="1" dirty="0">
                <a:solidFill>
                  <a:srgbClr val="F28C38"/>
                </a:solidFill>
              </a:rPr>
              <a:t>High</a:t>
            </a:r>
            <a:endParaRPr lang="en-US" sz="1400" dirty="0"/>
          </a:p>
          <a:p>
            <a:pPr marL="0" indent="0">
              <a:lnSpc>
                <a:spcPct val="95000"/>
              </a:lnSpc>
              <a:buNone/>
            </a:pPr>
            <a:r>
              <a:rPr lang="en-US" sz="1400" b="1" dirty="0">
                <a:solidFill>
                  <a:srgbClr val="E5484D"/>
                </a:solidFill>
              </a:rPr>
              <a:t>Very high</a:t>
            </a:r>
            <a:endParaRPr lang="en-US" sz="1400" dirty="0"/>
          </a:p>
          <a:p>
            <a:pPr marL="0" indent="0">
              <a:lnSpc>
                <a:spcPct val="95000"/>
              </a:lnSpc>
              <a:buNone/>
            </a:pPr>
            <a:r>
              <a:rPr lang="en-US" sz="1400" b="1" dirty="0">
                <a:solidFill>
                  <a:srgbClr val="FF6B6B"/>
                </a:solidFill>
              </a:rPr>
              <a:t>Extreme</a:t>
            </a:r>
            <a:endParaRPr lang="en-US" sz="1400" dirty="0"/>
          </a:p>
        </p:txBody>
      </p:sp>
      <p:sp>
        <p:nvSpPr>
          <p:cNvPr id="32" name="Then ask pill">
            <a:extLst>
              <a:ext uri="{FF2B5EF4-FFF2-40B4-BE49-F238E27FC236}">
                <a16:creationId xmlns:a16="http://schemas.microsoft.com/office/drawing/2014/main" id="{37337967-ABA2-DC01-12B7-5FAB2AE72465}"/>
              </a:ext>
            </a:extLst>
          </p:cNvPr>
          <p:cNvSpPr/>
          <p:nvPr/>
        </p:nvSpPr>
        <p:spPr>
          <a:xfrm>
            <a:off x="2441448" y="6080760"/>
            <a:ext cx="7315200" cy="502920"/>
          </a:xfrm>
          <a:prstGeom prst="roundRect">
            <a:avLst>
              <a:gd name="adj" fmla="val 49091"/>
            </a:avLst>
          </a:prstGeom>
          <a:solidFill>
            <a:srgbClr val="263A52"/>
          </a:solidFill>
          <a:ln w="15875">
            <a:solidFill>
              <a:srgbClr val="5CC98A"/>
            </a:solidFill>
            <a:prstDash val="solid"/>
          </a:ln>
        </p:spPr>
        <p:txBody>
          <a:bodyPr/>
          <a:lstStyle/>
          <a:p>
            <a:endParaRPr lang="en-CA"/>
          </a:p>
        </p:txBody>
      </p:sp>
      <p:sp>
        <p:nvSpPr>
          <p:cNvPr id="33" name="Text 27">
            <a:extLst>
              <a:ext uri="{FF2B5EF4-FFF2-40B4-BE49-F238E27FC236}">
                <a16:creationId xmlns:a16="http://schemas.microsoft.com/office/drawing/2014/main" id="{63F6463A-D1F3-5A34-FD47-17A11353C424}"/>
              </a:ext>
            </a:extLst>
          </p:cNvPr>
          <p:cNvSpPr txBox="1"/>
          <p:nvPr/>
        </p:nvSpPr>
        <p:spPr>
          <a:xfrm>
            <a:off x="2441448" y="6080760"/>
            <a:ext cx="7315200" cy="502920"/>
          </a:xfrm>
          <a:prstGeom prst="rect">
            <a:avLst/>
          </a:prstGeom>
          <a:noFill/>
          <a:ln/>
        </p:spPr>
        <p:txBody>
          <a:bodyPr wrap="square" lIns="0" tIns="0" rIns="0" bIns="0" rtlCol="0" anchor="ctr"/>
          <a:lstStyle/>
          <a:p>
            <a:pPr marL="0" indent="0" algn="ctr">
              <a:buNone/>
            </a:pPr>
            <a:r>
              <a:rPr lang="en-US" sz="1800" b="1" dirty="0">
                <a:solidFill>
                  <a:srgbClr val="5CC98A"/>
                </a:solidFill>
              </a:rPr>
              <a:t>Then ask:  </a:t>
            </a:r>
            <a:r>
              <a:rPr lang="en-US" sz="1800" dirty="0">
                <a:solidFill>
                  <a:srgbClr val="FFFFFF"/>
                </a:solidFill>
              </a:rPr>
              <a:t>Given these readings, what do I need right now?</a:t>
            </a:r>
            <a:endParaRPr lang="en-US" sz="1800" dirty="0"/>
          </a:p>
        </p:txBody>
      </p:sp>
      <p:sp>
        <p:nvSpPr>
          <p:cNvPr id="35" name="Slide Number Placeholder 34">
            <a:extLst>
              <a:ext uri="{FF2B5EF4-FFF2-40B4-BE49-F238E27FC236}">
                <a16:creationId xmlns:a16="http://schemas.microsoft.com/office/drawing/2014/main" id="{00F74B43-BA81-A01E-FB67-909BB45CDC41}"/>
              </a:ext>
            </a:extLst>
          </p:cNvPr>
          <p:cNvSpPr>
            <a:spLocks noGrp="1"/>
          </p:cNvSpPr>
          <p:nvPr>
            <p:ph type="sldNum" sz="quarter" idx="12"/>
          </p:nvPr>
        </p:nvSpPr>
        <p:spPr/>
        <p:txBody>
          <a:bodyPr/>
          <a:lstStyle/>
          <a:p>
            <a:fld id="{A625A5D2-04DB-4EAB-A2FF-21E756E6E7CC}" type="slidenum">
              <a:rPr lang="en-CA" smtClean="0"/>
              <a:t>31</a:t>
            </a:fld>
            <a:endParaRPr lang="en-CA"/>
          </a:p>
        </p:txBody>
      </p:sp>
    </p:spTree>
    <p:extLst>
      <p:ext uri="{BB962C8B-B14F-4D97-AF65-F5344CB8AC3E}">
        <p14:creationId xmlns:p14="http://schemas.microsoft.com/office/powerpoint/2010/main" val="1040641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6BBAF-699E-6886-2AF0-0E361BBD2C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6EA5BA-33C6-2D85-6614-F99221561095}"/>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1</a:t>
            </a:r>
          </a:p>
        </p:txBody>
      </p:sp>
      <p:sp>
        <p:nvSpPr>
          <p:cNvPr id="3" name="Content Placeholder 2">
            <a:extLst>
              <a:ext uri="{FF2B5EF4-FFF2-40B4-BE49-F238E27FC236}">
                <a16:creationId xmlns:a16="http://schemas.microsoft.com/office/drawing/2014/main" id="{A5DC1075-48DA-5CE2-F9E5-E7D2EABAC86D}"/>
              </a:ext>
            </a:extLst>
          </p:cNvPr>
          <p:cNvSpPr>
            <a:spLocks noGrp="1"/>
          </p:cNvSpPr>
          <p:nvPr>
            <p:ph idx="4294967295"/>
          </p:nvPr>
        </p:nvSpPr>
        <p:spPr>
          <a:xfrm>
            <a:off x="4705294" y="66344"/>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1.  Understand the concept of holes you keep falling into or the specific crisis for which you are going to use the crisis plans.</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My son has had some mental health struggles in the past which have caused me great anguish. He’s doing well now but I worry a lot. Recently he’s had some financial difficulties in part related to his mental health struggles. He decided he’d have to declare bankruptcy. </a:t>
            </a:r>
          </a:p>
          <a:p>
            <a:r>
              <a:rPr lang="en-US" sz="2000" dirty="0">
                <a:solidFill>
                  <a:schemeClr val="bg1"/>
                </a:solidFill>
                <a:latin typeface="Arial" panose="020B0604020202020204" pitchFamily="34" charset="0"/>
                <a:cs typeface="Arial" panose="020B0604020202020204" pitchFamily="34" charset="0"/>
              </a:rPr>
              <a:t>We recently had a phone conversation. I know he’s been procrastinating on the bankruptcy.</a:t>
            </a:r>
          </a:p>
          <a:p>
            <a:r>
              <a:rPr lang="en-US" sz="2000" dirty="0">
                <a:solidFill>
                  <a:schemeClr val="bg1"/>
                </a:solidFill>
                <a:latin typeface="Arial" panose="020B0604020202020204" pitchFamily="34" charset="0"/>
                <a:cs typeface="Arial" panose="020B0604020202020204" pitchFamily="34" charset="0"/>
              </a:rPr>
              <a:t>At one point in the conversation, I changed the subject and I asked if he needed help with the bankruptcy paperwork or if he should maybe hire a bookkeeper.</a:t>
            </a:r>
          </a:p>
          <a:p>
            <a:r>
              <a:rPr lang="en-US" sz="2000" dirty="0">
                <a:solidFill>
                  <a:schemeClr val="bg1"/>
                </a:solidFill>
                <a:latin typeface="Arial" panose="020B0604020202020204" pitchFamily="34" charset="0"/>
                <a:cs typeface="Arial" panose="020B0604020202020204" pitchFamily="34" charset="0"/>
              </a:rPr>
              <a:t>He became very angry and yelled at me. He said I was stressing him out and he’d do the paperwork when he was ready.</a:t>
            </a:r>
          </a:p>
          <a:p>
            <a:r>
              <a:rPr lang="en-US" sz="2000" dirty="0">
                <a:solidFill>
                  <a:schemeClr val="bg1"/>
                </a:solidFill>
                <a:latin typeface="Arial" panose="020B0604020202020204" pitchFamily="34" charset="0"/>
                <a:cs typeface="Arial" panose="020B0604020202020204" pitchFamily="34" charset="0"/>
              </a:rPr>
              <a:t>The conversation ended there.</a:t>
            </a:r>
          </a:p>
        </p:txBody>
      </p:sp>
      <p:pic>
        <p:nvPicPr>
          <p:cNvPr id="5122" name="Picture 2" descr="What is an algorithm? A simple description and some famous examples">
            <a:extLst>
              <a:ext uri="{FF2B5EF4-FFF2-40B4-BE49-F238E27FC236}">
                <a16:creationId xmlns:a16="http://schemas.microsoft.com/office/drawing/2014/main" id="{8B6777CC-A956-C5A1-0007-EBC3862B7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A067EA21-4CB9-95C1-23C7-0C7EF8840BA6}"/>
              </a:ext>
            </a:extLst>
          </p:cNvPr>
          <p:cNvSpPr>
            <a:spLocks noGrp="1"/>
          </p:cNvSpPr>
          <p:nvPr>
            <p:ph type="sldNum" sz="quarter" idx="12"/>
          </p:nvPr>
        </p:nvSpPr>
        <p:spPr/>
        <p:txBody>
          <a:bodyPr/>
          <a:lstStyle/>
          <a:p>
            <a:fld id="{A625A5D2-04DB-4EAB-A2FF-21E756E6E7CC}" type="slidenum">
              <a:rPr lang="en-CA" smtClean="0"/>
              <a:t>32</a:t>
            </a:fld>
            <a:endParaRPr lang="en-CA"/>
          </a:p>
        </p:txBody>
      </p:sp>
    </p:spTree>
    <p:extLst>
      <p:ext uri="{BB962C8B-B14F-4D97-AF65-F5344CB8AC3E}">
        <p14:creationId xmlns:p14="http://schemas.microsoft.com/office/powerpoint/2010/main" val="3901841286"/>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52229-72FA-C2D4-B5F1-088E9A42BAB5}"/>
            </a:ext>
          </a:extLst>
        </p:cNvPr>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E6EBA433-B704-A4E5-C4ED-C916764CF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67000" y="-2666998"/>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4D0D7F7-C5D3-FB4F-2FFC-E8238E447801}"/>
              </a:ext>
            </a:extLst>
          </p:cNvPr>
          <p:cNvSpPr txBox="1"/>
          <p:nvPr/>
        </p:nvSpPr>
        <p:spPr>
          <a:xfrm>
            <a:off x="4176522" y="878937"/>
            <a:ext cx="2919222"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 conversation with son </a:t>
            </a:r>
            <a:endParaRPr lang="en-CA" dirty="0">
              <a:solidFill>
                <a:srgbClr val="FF0000"/>
              </a:solidFill>
            </a:endParaRPr>
          </a:p>
        </p:txBody>
      </p:sp>
      <p:sp>
        <p:nvSpPr>
          <p:cNvPr id="4" name="Slide Number Placeholder 3">
            <a:extLst>
              <a:ext uri="{FF2B5EF4-FFF2-40B4-BE49-F238E27FC236}">
                <a16:creationId xmlns:a16="http://schemas.microsoft.com/office/drawing/2014/main" id="{54555F15-EA22-59A5-AD97-24DC0C2118AC}"/>
              </a:ext>
            </a:extLst>
          </p:cNvPr>
          <p:cNvSpPr>
            <a:spLocks noGrp="1"/>
          </p:cNvSpPr>
          <p:nvPr>
            <p:ph type="sldNum" sz="quarter" idx="12"/>
          </p:nvPr>
        </p:nvSpPr>
        <p:spPr/>
        <p:txBody>
          <a:bodyPr/>
          <a:lstStyle/>
          <a:p>
            <a:fld id="{A625A5D2-04DB-4EAB-A2FF-21E756E6E7CC}" type="slidenum">
              <a:rPr lang="en-CA" smtClean="0"/>
              <a:t>33</a:t>
            </a:fld>
            <a:endParaRPr lang="en-CA"/>
          </a:p>
        </p:txBody>
      </p:sp>
    </p:spTree>
    <p:extLst>
      <p:ext uri="{BB962C8B-B14F-4D97-AF65-F5344CB8AC3E}">
        <p14:creationId xmlns:p14="http://schemas.microsoft.com/office/powerpoint/2010/main" val="2496247940"/>
      </p:ext>
    </p:extLst>
  </p:cSld>
  <p:clrMapOvr>
    <a:masterClrMapping/>
  </p:clrMapOvr>
  <mc:AlternateContent xmlns:mc="http://schemas.openxmlformats.org/markup-compatibility/2006" xmlns:p14="http://schemas.microsoft.com/office/powerpoint/2010/main">
    <mc:Choice Requires="p14">
      <p:transition spd="med" p14:dur="700" advTm="88501">
        <p:fade/>
      </p:transition>
    </mc:Choice>
    <mc:Fallback xmlns="">
      <p:transition spd="med" advTm="88501">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3F24B-368C-B05C-19C2-B84F0CCCAE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043F1-70FC-094D-FD19-EAF6C85C21A8}"/>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2</a:t>
            </a:r>
          </a:p>
        </p:txBody>
      </p:sp>
      <p:sp>
        <p:nvSpPr>
          <p:cNvPr id="3" name="Content Placeholder 2">
            <a:extLst>
              <a:ext uri="{FF2B5EF4-FFF2-40B4-BE49-F238E27FC236}">
                <a16:creationId xmlns:a16="http://schemas.microsoft.com/office/drawing/2014/main" id="{CF23C059-FEC7-1B78-6AED-E5FB75D3DC69}"/>
              </a:ext>
            </a:extLst>
          </p:cNvPr>
          <p:cNvSpPr>
            <a:spLocks noGrp="1"/>
          </p:cNvSpPr>
          <p:nvPr>
            <p:ph idx="4294967295"/>
          </p:nvPr>
        </p:nvSpPr>
        <p:spPr>
          <a:xfrm>
            <a:off x="4668983" y="1541017"/>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2. Identify some of the thoughts, feelings or behaviors that occur during the crisis that you want to work on.  This is step 1 on the crisis plan template.</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I felt anxious and panicked</a:t>
            </a:r>
          </a:p>
          <a:p>
            <a:r>
              <a:rPr lang="en-US" sz="2000" dirty="0">
                <a:solidFill>
                  <a:schemeClr val="bg1"/>
                </a:solidFill>
                <a:latin typeface="Arial" panose="020B0604020202020204" pitchFamily="34" charset="0"/>
                <a:cs typeface="Arial" panose="020B0604020202020204" pitchFamily="34" charset="0"/>
              </a:rPr>
              <a:t>I recognize I may have some issues with boundaries</a:t>
            </a:r>
          </a:p>
          <a:p>
            <a:r>
              <a:rPr lang="en-US" sz="2000" dirty="0">
                <a:solidFill>
                  <a:schemeClr val="bg1"/>
                </a:solidFill>
                <a:latin typeface="Arial" panose="020B0604020202020204" pitchFamily="34" charset="0"/>
                <a:cs typeface="Arial" panose="020B0604020202020204" pitchFamily="34" charset="0"/>
              </a:rPr>
              <a:t>After the conversation I withdrew and stopped following my usual daily routine.</a:t>
            </a:r>
          </a:p>
        </p:txBody>
      </p:sp>
      <p:pic>
        <p:nvPicPr>
          <p:cNvPr id="5122" name="Picture 2" descr="What is an algorithm? A simple description and some famous examples">
            <a:extLst>
              <a:ext uri="{FF2B5EF4-FFF2-40B4-BE49-F238E27FC236}">
                <a16:creationId xmlns:a16="http://schemas.microsoft.com/office/drawing/2014/main" id="{A9F34F05-6F39-4FC9-A3FD-7B710135B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FFF163D3-0A76-788D-EEB9-C66C35E87358}"/>
              </a:ext>
            </a:extLst>
          </p:cNvPr>
          <p:cNvSpPr>
            <a:spLocks noGrp="1"/>
          </p:cNvSpPr>
          <p:nvPr>
            <p:ph type="sldNum" sz="quarter" idx="12"/>
          </p:nvPr>
        </p:nvSpPr>
        <p:spPr/>
        <p:txBody>
          <a:bodyPr/>
          <a:lstStyle/>
          <a:p>
            <a:fld id="{A625A5D2-04DB-4EAB-A2FF-21E756E6E7CC}" type="slidenum">
              <a:rPr lang="en-CA" smtClean="0"/>
              <a:t>34</a:t>
            </a:fld>
            <a:endParaRPr lang="en-CA"/>
          </a:p>
        </p:txBody>
      </p:sp>
    </p:spTree>
    <p:extLst>
      <p:ext uri="{BB962C8B-B14F-4D97-AF65-F5344CB8AC3E}">
        <p14:creationId xmlns:p14="http://schemas.microsoft.com/office/powerpoint/2010/main" val="2964131086"/>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0A6EA-4E68-10F2-E20E-9C95CA951F64}"/>
            </a:ext>
          </a:extLst>
        </p:cNvPr>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255A3F3B-21DC-E1CB-0FD9-CDBF20B80B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66999" y="-2667002"/>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40F232F-5B42-21E5-B33D-648894892634}"/>
              </a:ext>
            </a:extLst>
          </p:cNvPr>
          <p:cNvSpPr txBox="1"/>
          <p:nvPr/>
        </p:nvSpPr>
        <p:spPr>
          <a:xfrm flipH="1">
            <a:off x="134874" y="2889504"/>
            <a:ext cx="356616"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X</a:t>
            </a:r>
            <a:r>
              <a:rPr lang="en-US" sz="2000" dirty="0">
                <a:solidFill>
                  <a:schemeClr val="bg1"/>
                </a:solidFill>
                <a:latin typeface="Arial" panose="020B0604020202020204" pitchFamily="34" charset="0"/>
                <a:cs typeface="Arial" panose="020B0604020202020204" pitchFamily="34" charset="0"/>
              </a:rPr>
              <a:t> </a:t>
            </a:r>
            <a:endParaRPr lang="en-CA" dirty="0"/>
          </a:p>
        </p:txBody>
      </p:sp>
      <p:sp>
        <p:nvSpPr>
          <p:cNvPr id="5" name="TextBox 4">
            <a:extLst>
              <a:ext uri="{FF2B5EF4-FFF2-40B4-BE49-F238E27FC236}">
                <a16:creationId xmlns:a16="http://schemas.microsoft.com/office/drawing/2014/main" id="{9CA1F3C8-9C8D-C9D6-5B62-DB9245D57707}"/>
              </a:ext>
            </a:extLst>
          </p:cNvPr>
          <p:cNvSpPr txBox="1"/>
          <p:nvPr/>
        </p:nvSpPr>
        <p:spPr>
          <a:xfrm>
            <a:off x="134874" y="1400145"/>
            <a:ext cx="560070" cy="400110"/>
          </a:xfrm>
          <a:prstGeom prst="rect">
            <a:avLst/>
          </a:prstGeom>
          <a:noFill/>
        </p:spPr>
        <p:txBody>
          <a:bodyPr wrap="square">
            <a:spAutoFit/>
          </a:bodyPr>
          <a:lstStyle/>
          <a:p>
            <a:r>
              <a:rPr lang="en-US" sz="2000">
                <a:solidFill>
                  <a:srgbClr val="FF0000"/>
                </a:solidFill>
                <a:latin typeface="Arial" panose="020B0604020202020204" pitchFamily="34" charset="0"/>
                <a:cs typeface="Arial" panose="020B0604020202020204" pitchFamily="34" charset="0"/>
              </a:rPr>
              <a:t>X</a:t>
            </a:r>
            <a:endParaRPr lang="en-CA" dirty="0"/>
          </a:p>
        </p:txBody>
      </p:sp>
      <p:sp>
        <p:nvSpPr>
          <p:cNvPr id="7" name="TextBox 6">
            <a:extLst>
              <a:ext uri="{FF2B5EF4-FFF2-40B4-BE49-F238E27FC236}">
                <a16:creationId xmlns:a16="http://schemas.microsoft.com/office/drawing/2014/main" id="{B0B00C4F-86F8-DBFB-0EFC-5D06D1003920}"/>
              </a:ext>
            </a:extLst>
          </p:cNvPr>
          <p:cNvSpPr txBox="1"/>
          <p:nvPr/>
        </p:nvSpPr>
        <p:spPr>
          <a:xfrm>
            <a:off x="6700266" y="1473297"/>
            <a:ext cx="356616"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X</a:t>
            </a:r>
            <a:endParaRPr lang="en-CA" dirty="0"/>
          </a:p>
        </p:txBody>
      </p:sp>
      <p:sp>
        <p:nvSpPr>
          <p:cNvPr id="4" name="Slide Number Placeholder 3">
            <a:extLst>
              <a:ext uri="{FF2B5EF4-FFF2-40B4-BE49-F238E27FC236}">
                <a16:creationId xmlns:a16="http://schemas.microsoft.com/office/drawing/2014/main" id="{9C6B6D05-E3B0-D295-0C82-462CE01D6831}"/>
              </a:ext>
            </a:extLst>
          </p:cNvPr>
          <p:cNvSpPr>
            <a:spLocks noGrp="1"/>
          </p:cNvSpPr>
          <p:nvPr>
            <p:ph type="sldNum" sz="quarter" idx="12"/>
          </p:nvPr>
        </p:nvSpPr>
        <p:spPr/>
        <p:txBody>
          <a:bodyPr/>
          <a:lstStyle/>
          <a:p>
            <a:fld id="{A625A5D2-04DB-4EAB-A2FF-21E756E6E7CC}" type="slidenum">
              <a:rPr lang="en-CA" smtClean="0"/>
              <a:t>35</a:t>
            </a:fld>
            <a:endParaRPr lang="en-CA"/>
          </a:p>
        </p:txBody>
      </p:sp>
    </p:spTree>
    <p:extLst>
      <p:ext uri="{BB962C8B-B14F-4D97-AF65-F5344CB8AC3E}">
        <p14:creationId xmlns:p14="http://schemas.microsoft.com/office/powerpoint/2010/main" val="3720722750"/>
      </p:ext>
    </p:extLst>
  </p:cSld>
  <p:clrMapOvr>
    <a:masterClrMapping/>
  </p:clrMapOvr>
  <mc:AlternateContent xmlns:mc="http://schemas.openxmlformats.org/markup-compatibility/2006" xmlns:p14="http://schemas.microsoft.com/office/powerpoint/2010/main">
    <mc:Choice Requires="p14">
      <p:transition spd="med" p14:dur="700" advTm="88501">
        <p:fade/>
      </p:transition>
    </mc:Choice>
    <mc:Fallback xmlns="">
      <p:transition spd="med" advTm="88501">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CE7BE-440B-2D21-7B08-46BB96A3E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30C0D9-EE7A-91D5-4487-AE00F4F75F39}"/>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3</a:t>
            </a:r>
          </a:p>
        </p:txBody>
      </p:sp>
      <p:sp>
        <p:nvSpPr>
          <p:cNvPr id="3" name="Content Placeholder 2">
            <a:extLst>
              <a:ext uri="{FF2B5EF4-FFF2-40B4-BE49-F238E27FC236}">
                <a16:creationId xmlns:a16="http://schemas.microsoft.com/office/drawing/2014/main" id="{BA1C37B5-7DDE-FBFB-196D-F23ADD78F464}"/>
              </a:ext>
            </a:extLst>
          </p:cNvPr>
          <p:cNvSpPr>
            <a:spLocks noGrp="1"/>
          </p:cNvSpPr>
          <p:nvPr>
            <p:ph idx="4294967295"/>
          </p:nvPr>
        </p:nvSpPr>
        <p:spPr>
          <a:xfrm>
            <a:off x="4761748" y="1541017"/>
            <a:ext cx="7353882" cy="6993509"/>
          </a:xfrm>
        </p:spPr>
        <p:txBody>
          <a:bodyPr>
            <a:normAutofit/>
          </a:bodyPr>
          <a:lstStyle/>
          <a:p>
            <a:r>
              <a:rPr lang="en-US" sz="24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400" dirty="0">
                <a:solidFill>
                  <a:srgbClr val="FFC000"/>
                </a:solidFill>
                <a:latin typeface="Arial" panose="020B0604020202020204" pitchFamily="34" charset="0"/>
                <a:cs typeface="Arial" panose="020B0604020202020204" pitchFamily="34" charset="0"/>
              </a:rPr>
              <a:t>3.  Complete the rest of your crisis plan </a:t>
            </a:r>
            <a:r>
              <a:rPr lang="en-US" sz="2400" u="sng" dirty="0">
                <a:solidFill>
                  <a:srgbClr val="FFC000"/>
                </a:solidFill>
                <a:latin typeface="Arial" panose="020B0604020202020204" pitchFamily="34" charset="0"/>
                <a:cs typeface="Arial" panose="020B0604020202020204" pitchFamily="34" charset="0"/>
              </a:rPr>
              <a:t>template</a:t>
            </a:r>
          </a:p>
        </p:txBody>
      </p:sp>
      <p:pic>
        <p:nvPicPr>
          <p:cNvPr id="5122" name="Picture 2" descr="What is an algorithm? A simple description and some famous examples">
            <a:extLst>
              <a:ext uri="{FF2B5EF4-FFF2-40B4-BE49-F238E27FC236}">
                <a16:creationId xmlns:a16="http://schemas.microsoft.com/office/drawing/2014/main" id="{0037FAFC-81B5-587A-B0C3-5BF5C2CD7B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E08BEAE9-9CFD-116C-903C-D6BBA9744AEA}"/>
              </a:ext>
            </a:extLst>
          </p:cNvPr>
          <p:cNvSpPr>
            <a:spLocks noGrp="1"/>
          </p:cNvSpPr>
          <p:nvPr>
            <p:ph type="sldNum" sz="quarter" idx="12"/>
          </p:nvPr>
        </p:nvSpPr>
        <p:spPr/>
        <p:txBody>
          <a:bodyPr/>
          <a:lstStyle/>
          <a:p>
            <a:fld id="{A625A5D2-04DB-4EAB-A2FF-21E756E6E7CC}" type="slidenum">
              <a:rPr lang="en-CA" smtClean="0"/>
              <a:t>36</a:t>
            </a:fld>
            <a:endParaRPr lang="en-CA"/>
          </a:p>
        </p:txBody>
      </p:sp>
    </p:spTree>
    <p:extLst>
      <p:ext uri="{BB962C8B-B14F-4D97-AF65-F5344CB8AC3E}">
        <p14:creationId xmlns:p14="http://schemas.microsoft.com/office/powerpoint/2010/main" val="4016311448"/>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CE5E4-E820-C72E-FE0F-A509B6D20B50}"/>
            </a:ext>
          </a:extLst>
        </p:cNvPr>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4EAD1F7F-A620-FFDC-2BC9-7DC9691433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67002" y="-2667002"/>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6A2E2AB-6E15-8C83-6F9A-26C099956827}"/>
              </a:ext>
            </a:extLst>
          </p:cNvPr>
          <p:cNvSpPr txBox="1"/>
          <p:nvPr/>
        </p:nvSpPr>
        <p:spPr>
          <a:xfrm>
            <a:off x="4697730" y="3518654"/>
            <a:ext cx="7271766" cy="646331"/>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 </a:t>
            </a:r>
            <a:r>
              <a:rPr lang="en-US" dirty="0">
                <a:solidFill>
                  <a:srgbClr val="FF0000"/>
                </a:solidFill>
                <a:latin typeface="Arial" panose="020B0604020202020204" pitchFamily="34" charset="0"/>
                <a:cs typeface="Arial" panose="020B0604020202020204" pitchFamily="34" charset="0"/>
              </a:rPr>
              <a:t>My perception that he might be being irresponsible and that this might be a sign he’s relapsing.</a:t>
            </a:r>
            <a:r>
              <a:rPr lang="en-US" sz="1800" dirty="0">
                <a:solidFill>
                  <a:srgbClr val="FF0000"/>
                </a:solidFill>
                <a:latin typeface="Arial" panose="020B0604020202020204" pitchFamily="34" charset="0"/>
                <a:cs typeface="Arial" panose="020B0604020202020204" pitchFamily="34" charset="0"/>
              </a:rPr>
              <a:t> </a:t>
            </a:r>
            <a:endParaRPr lang="en-CA" dirty="0">
              <a:solidFill>
                <a:srgbClr val="FF0000"/>
              </a:solidFill>
            </a:endParaRPr>
          </a:p>
        </p:txBody>
      </p:sp>
      <p:sp>
        <p:nvSpPr>
          <p:cNvPr id="5" name="TextBox 4">
            <a:extLst>
              <a:ext uri="{FF2B5EF4-FFF2-40B4-BE49-F238E27FC236}">
                <a16:creationId xmlns:a16="http://schemas.microsoft.com/office/drawing/2014/main" id="{F9BDD97A-17BB-DF8C-D068-62E8C34BEAF4}"/>
              </a:ext>
            </a:extLst>
          </p:cNvPr>
          <p:cNvSpPr txBox="1"/>
          <p:nvPr/>
        </p:nvSpPr>
        <p:spPr>
          <a:xfrm>
            <a:off x="3829050" y="4563969"/>
            <a:ext cx="331470"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X</a:t>
            </a:r>
            <a:endParaRPr lang="en-CA" dirty="0"/>
          </a:p>
        </p:txBody>
      </p:sp>
      <p:sp>
        <p:nvSpPr>
          <p:cNvPr id="7" name="TextBox 6">
            <a:extLst>
              <a:ext uri="{FF2B5EF4-FFF2-40B4-BE49-F238E27FC236}">
                <a16:creationId xmlns:a16="http://schemas.microsoft.com/office/drawing/2014/main" id="{9B6D60EF-CBF2-AA4F-FB4D-6D7E7461E47E}"/>
              </a:ext>
            </a:extLst>
          </p:cNvPr>
          <p:cNvSpPr txBox="1"/>
          <p:nvPr/>
        </p:nvSpPr>
        <p:spPr>
          <a:xfrm>
            <a:off x="116586" y="4563969"/>
            <a:ext cx="422910"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X</a:t>
            </a:r>
            <a:endParaRPr lang="en-CA" dirty="0"/>
          </a:p>
        </p:txBody>
      </p:sp>
      <p:sp>
        <p:nvSpPr>
          <p:cNvPr id="9" name="TextBox 8">
            <a:extLst>
              <a:ext uri="{FF2B5EF4-FFF2-40B4-BE49-F238E27FC236}">
                <a16:creationId xmlns:a16="http://schemas.microsoft.com/office/drawing/2014/main" id="{F78CC6AF-26A7-9BA7-57B7-F7613A7EF48A}"/>
              </a:ext>
            </a:extLst>
          </p:cNvPr>
          <p:cNvSpPr txBox="1"/>
          <p:nvPr/>
        </p:nvSpPr>
        <p:spPr>
          <a:xfrm>
            <a:off x="116586" y="4234785"/>
            <a:ext cx="432054"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X</a:t>
            </a:r>
            <a:endParaRPr lang="en-CA" dirty="0"/>
          </a:p>
        </p:txBody>
      </p:sp>
      <p:sp>
        <p:nvSpPr>
          <p:cNvPr id="11" name="TextBox 10">
            <a:extLst>
              <a:ext uri="{FF2B5EF4-FFF2-40B4-BE49-F238E27FC236}">
                <a16:creationId xmlns:a16="http://schemas.microsoft.com/office/drawing/2014/main" id="{2593BF20-CD01-D9AA-AF2A-D907CB3BCC3E}"/>
              </a:ext>
            </a:extLst>
          </p:cNvPr>
          <p:cNvSpPr txBox="1"/>
          <p:nvPr/>
        </p:nvSpPr>
        <p:spPr>
          <a:xfrm>
            <a:off x="7404354" y="5652105"/>
            <a:ext cx="4565142" cy="646331"/>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I isolate, sit by myself and ruminate, I get depressed</a:t>
            </a:r>
            <a:endParaRPr lang="en-CA" dirty="0"/>
          </a:p>
        </p:txBody>
      </p:sp>
      <p:sp>
        <p:nvSpPr>
          <p:cNvPr id="13" name="TextBox 12">
            <a:extLst>
              <a:ext uri="{FF2B5EF4-FFF2-40B4-BE49-F238E27FC236}">
                <a16:creationId xmlns:a16="http://schemas.microsoft.com/office/drawing/2014/main" id="{3A31AA84-DA65-24E3-E568-FD1BBE04F1EE}"/>
              </a:ext>
            </a:extLst>
          </p:cNvPr>
          <p:cNvSpPr txBox="1"/>
          <p:nvPr/>
        </p:nvSpPr>
        <p:spPr>
          <a:xfrm>
            <a:off x="7280910" y="6239664"/>
            <a:ext cx="4812030" cy="677108"/>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Imagining what might happen gets me into a downward spiral.</a:t>
            </a:r>
            <a:r>
              <a:rPr lang="en-US" sz="2000" dirty="0">
                <a:solidFill>
                  <a:srgbClr val="FF0000"/>
                </a:solidFill>
                <a:latin typeface="Arial" panose="020B0604020202020204" pitchFamily="34" charset="0"/>
                <a:cs typeface="Arial" panose="020B0604020202020204" pitchFamily="34" charset="0"/>
              </a:rPr>
              <a:t> </a:t>
            </a:r>
            <a:endParaRPr lang="en-CA" sz="1800" dirty="0"/>
          </a:p>
        </p:txBody>
      </p:sp>
      <p:sp>
        <p:nvSpPr>
          <p:cNvPr id="4" name="Slide Number Placeholder 3">
            <a:extLst>
              <a:ext uri="{FF2B5EF4-FFF2-40B4-BE49-F238E27FC236}">
                <a16:creationId xmlns:a16="http://schemas.microsoft.com/office/drawing/2014/main" id="{F3ADFC06-0D21-0C5B-E0A1-445DE9F0D903}"/>
              </a:ext>
            </a:extLst>
          </p:cNvPr>
          <p:cNvSpPr>
            <a:spLocks noGrp="1"/>
          </p:cNvSpPr>
          <p:nvPr>
            <p:ph type="sldNum" sz="quarter" idx="12"/>
          </p:nvPr>
        </p:nvSpPr>
        <p:spPr/>
        <p:txBody>
          <a:bodyPr/>
          <a:lstStyle/>
          <a:p>
            <a:fld id="{A625A5D2-04DB-4EAB-A2FF-21E756E6E7CC}" type="slidenum">
              <a:rPr lang="en-CA" smtClean="0"/>
              <a:t>37</a:t>
            </a:fld>
            <a:endParaRPr lang="en-CA"/>
          </a:p>
        </p:txBody>
      </p:sp>
    </p:spTree>
    <p:extLst>
      <p:ext uri="{BB962C8B-B14F-4D97-AF65-F5344CB8AC3E}">
        <p14:creationId xmlns:p14="http://schemas.microsoft.com/office/powerpoint/2010/main" val="1613402654"/>
      </p:ext>
    </p:extLst>
  </p:cSld>
  <p:clrMapOvr>
    <a:masterClrMapping/>
  </p:clrMapOvr>
  <mc:AlternateContent xmlns:mc="http://schemas.openxmlformats.org/markup-compatibility/2006" xmlns:p14="http://schemas.microsoft.com/office/powerpoint/2010/main">
    <mc:Choice Requires="p14">
      <p:transition spd="med" p14:dur="700" advTm="88501">
        <p:fade/>
      </p:transition>
    </mc:Choice>
    <mc:Fallback xmlns="">
      <p:transition spd="med" advTm="88501">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32F4E-F22B-6661-C097-66AFFE705D1F}"/>
            </a:ext>
          </a:extLst>
        </p:cNvPr>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72CBEE73-BA55-AD07-C123-3C164EE798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772106" y="-2772104"/>
            <a:ext cx="6858000" cy="1240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9CD2FE5-7FED-53FF-3A33-D121F0E7BEA7}"/>
              </a:ext>
            </a:extLst>
          </p:cNvPr>
          <p:cNvSpPr txBox="1"/>
          <p:nvPr/>
        </p:nvSpPr>
        <p:spPr>
          <a:xfrm>
            <a:off x="3461004" y="967478"/>
            <a:ext cx="8730996"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Not now but I can prepare for one when it happens</a:t>
            </a:r>
            <a:endParaRPr lang="en-CA" dirty="0"/>
          </a:p>
        </p:txBody>
      </p:sp>
      <p:sp>
        <p:nvSpPr>
          <p:cNvPr id="5" name="TextBox 4">
            <a:extLst>
              <a:ext uri="{FF2B5EF4-FFF2-40B4-BE49-F238E27FC236}">
                <a16:creationId xmlns:a16="http://schemas.microsoft.com/office/drawing/2014/main" id="{25CE62F2-1397-2CB4-193D-E4054136399C}"/>
              </a:ext>
            </a:extLst>
          </p:cNvPr>
          <p:cNvSpPr txBox="1"/>
          <p:nvPr/>
        </p:nvSpPr>
        <p:spPr>
          <a:xfrm>
            <a:off x="9093708" y="1433822"/>
            <a:ext cx="3098292" cy="369332"/>
          </a:xfrm>
          <a:prstGeom prst="rect">
            <a:avLst/>
          </a:prstGeom>
          <a:noFill/>
        </p:spPr>
        <p:txBody>
          <a:bodyPr wrap="square">
            <a:spAutoFit/>
          </a:bodyPr>
          <a:lstStyle/>
          <a:p>
            <a:r>
              <a:rPr lang="en-US" sz="1800" dirty="0">
                <a:solidFill>
                  <a:srgbClr val="FF0000"/>
                </a:solidFill>
                <a:latin typeface="Arial" panose="020B0604020202020204" pitchFamily="34" charset="0"/>
                <a:cs typeface="Arial" panose="020B0604020202020204" pitchFamily="34" charset="0"/>
              </a:rPr>
              <a:t>No, but I need to prepare.</a:t>
            </a:r>
            <a:endParaRPr lang="en-CA" dirty="0"/>
          </a:p>
        </p:txBody>
      </p:sp>
      <p:sp>
        <p:nvSpPr>
          <p:cNvPr id="7" name="TextBox 6">
            <a:extLst>
              <a:ext uri="{FF2B5EF4-FFF2-40B4-BE49-F238E27FC236}">
                <a16:creationId xmlns:a16="http://schemas.microsoft.com/office/drawing/2014/main" id="{080472FC-C7DA-1691-25BF-C4C8DC8DB3BC}"/>
              </a:ext>
            </a:extLst>
          </p:cNvPr>
          <p:cNvSpPr txBox="1"/>
          <p:nvPr/>
        </p:nvSpPr>
        <p:spPr>
          <a:xfrm>
            <a:off x="6469380" y="2736056"/>
            <a:ext cx="5820156"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We haven’t covered this yet, but I did the course before</a:t>
            </a:r>
            <a:endParaRPr lang="en-CA" dirty="0"/>
          </a:p>
        </p:txBody>
      </p:sp>
      <p:sp>
        <p:nvSpPr>
          <p:cNvPr id="9" name="TextBox 8">
            <a:extLst>
              <a:ext uri="{FF2B5EF4-FFF2-40B4-BE49-F238E27FC236}">
                <a16:creationId xmlns:a16="http://schemas.microsoft.com/office/drawing/2014/main" id="{F5F9A2E1-4DD2-AE8E-77BF-497FCB17BEC5}"/>
              </a:ext>
            </a:extLst>
          </p:cNvPr>
          <p:cNvSpPr txBox="1"/>
          <p:nvPr/>
        </p:nvSpPr>
        <p:spPr>
          <a:xfrm>
            <a:off x="295554" y="2967335"/>
            <a:ext cx="12106656" cy="923330"/>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And found the physiological distress tolerance cold water skill quite helpful. Once I do that, I ground myself with the 5,4,3,2,1 skill naming 5 things I see 4 I can feel 3 I can hear etc. repeating this if necessary and then do the higher power by reading one of my favorite passages from the bible. Sometimes I need to repeat these steps several times. </a:t>
            </a:r>
            <a:endParaRPr lang="en-CA" dirty="0"/>
          </a:p>
        </p:txBody>
      </p:sp>
      <p:sp>
        <p:nvSpPr>
          <p:cNvPr id="11" name="TextBox 10">
            <a:extLst>
              <a:ext uri="{FF2B5EF4-FFF2-40B4-BE49-F238E27FC236}">
                <a16:creationId xmlns:a16="http://schemas.microsoft.com/office/drawing/2014/main" id="{B5BDF93B-8431-DC27-ED38-964DC3AD5C88}"/>
              </a:ext>
            </a:extLst>
          </p:cNvPr>
          <p:cNvSpPr txBox="1"/>
          <p:nvPr/>
        </p:nvSpPr>
        <p:spPr>
          <a:xfrm>
            <a:off x="5390388" y="4072865"/>
            <a:ext cx="3278124"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I sometimes use a prayer line.</a:t>
            </a:r>
            <a:endParaRPr lang="en-CA" dirty="0"/>
          </a:p>
        </p:txBody>
      </p:sp>
      <p:sp>
        <p:nvSpPr>
          <p:cNvPr id="13" name="TextBox 12">
            <a:extLst>
              <a:ext uri="{FF2B5EF4-FFF2-40B4-BE49-F238E27FC236}">
                <a16:creationId xmlns:a16="http://schemas.microsoft.com/office/drawing/2014/main" id="{20BA68E6-D775-EC5C-4FFB-C1B6023D8D3C}"/>
              </a:ext>
            </a:extLst>
          </p:cNvPr>
          <p:cNvSpPr txBox="1"/>
          <p:nvPr/>
        </p:nvSpPr>
        <p:spPr>
          <a:xfrm>
            <a:off x="9477756" y="5005001"/>
            <a:ext cx="2495169" cy="923330"/>
          </a:xfrm>
          <a:prstGeom prst="rect">
            <a:avLst/>
          </a:prstGeom>
          <a:noFill/>
        </p:spPr>
        <p:txBody>
          <a:bodyPr wrap="square">
            <a:spAutoFit/>
          </a:bodyPr>
          <a:lstStyle/>
          <a:p>
            <a:r>
              <a:rPr lang="en-US" dirty="0">
                <a:solidFill>
                  <a:srgbClr val="FF0000"/>
                </a:solidFill>
              </a:rPr>
              <a:t>I have a couple of PRN meds I can use as a last resort. </a:t>
            </a:r>
            <a:endParaRPr lang="en-CA" dirty="0">
              <a:solidFill>
                <a:srgbClr val="FF0000"/>
              </a:solidFill>
            </a:endParaRPr>
          </a:p>
        </p:txBody>
      </p:sp>
      <p:sp>
        <p:nvSpPr>
          <p:cNvPr id="23" name="TextBox 22">
            <a:extLst>
              <a:ext uri="{FF2B5EF4-FFF2-40B4-BE49-F238E27FC236}">
                <a16:creationId xmlns:a16="http://schemas.microsoft.com/office/drawing/2014/main" id="{A1D23F51-3CAD-1B63-BA25-2531B2AC7A71}"/>
              </a:ext>
            </a:extLst>
          </p:cNvPr>
          <p:cNvSpPr txBox="1"/>
          <p:nvPr/>
        </p:nvSpPr>
        <p:spPr>
          <a:xfrm>
            <a:off x="1270254" y="6170414"/>
            <a:ext cx="6556248"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If nothing else is working I call my psychiatrist</a:t>
            </a:r>
            <a:endParaRPr lang="en-CA" dirty="0"/>
          </a:p>
        </p:txBody>
      </p:sp>
      <p:sp>
        <p:nvSpPr>
          <p:cNvPr id="4" name="Slide Number Placeholder 3">
            <a:extLst>
              <a:ext uri="{FF2B5EF4-FFF2-40B4-BE49-F238E27FC236}">
                <a16:creationId xmlns:a16="http://schemas.microsoft.com/office/drawing/2014/main" id="{4B1FE974-0430-0F53-9588-CA507485DC3B}"/>
              </a:ext>
            </a:extLst>
          </p:cNvPr>
          <p:cNvSpPr>
            <a:spLocks noGrp="1"/>
          </p:cNvSpPr>
          <p:nvPr>
            <p:ph type="sldNum" sz="quarter" idx="12"/>
          </p:nvPr>
        </p:nvSpPr>
        <p:spPr/>
        <p:txBody>
          <a:bodyPr/>
          <a:lstStyle/>
          <a:p>
            <a:fld id="{A625A5D2-04DB-4EAB-A2FF-21E756E6E7CC}" type="slidenum">
              <a:rPr lang="en-CA" smtClean="0"/>
              <a:t>38</a:t>
            </a:fld>
            <a:endParaRPr lang="en-CA"/>
          </a:p>
        </p:txBody>
      </p:sp>
    </p:spTree>
    <p:extLst>
      <p:ext uri="{BB962C8B-B14F-4D97-AF65-F5344CB8AC3E}">
        <p14:creationId xmlns:p14="http://schemas.microsoft.com/office/powerpoint/2010/main" val="694107356"/>
      </p:ext>
    </p:extLst>
  </p:cSld>
  <p:clrMapOvr>
    <a:masterClrMapping/>
  </p:clrMapOvr>
  <mc:AlternateContent xmlns:mc="http://schemas.openxmlformats.org/markup-compatibility/2006" xmlns:p14="http://schemas.microsoft.com/office/powerpoint/2010/main">
    <mc:Choice Requires="p14">
      <p:transition spd="med" p14:dur="700" advTm="240220">
        <p:fade/>
      </p:transition>
    </mc:Choice>
    <mc:Fallback xmlns="">
      <p:transition spd="med" advTm="24022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89AF3-9F38-61A8-E41B-79A79D74A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94858-0A52-6312-015C-B85F0E5A0D95}"/>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4</a:t>
            </a:r>
          </a:p>
        </p:txBody>
      </p:sp>
      <p:sp>
        <p:nvSpPr>
          <p:cNvPr id="3" name="Content Placeholder 2">
            <a:extLst>
              <a:ext uri="{FF2B5EF4-FFF2-40B4-BE49-F238E27FC236}">
                <a16:creationId xmlns:a16="http://schemas.microsoft.com/office/drawing/2014/main" id="{D0FFCD18-93BE-4745-673C-A4C306DEF8D1}"/>
              </a:ext>
            </a:extLst>
          </p:cNvPr>
          <p:cNvSpPr>
            <a:spLocks noGrp="1"/>
          </p:cNvSpPr>
          <p:nvPr>
            <p:ph idx="4294967295"/>
          </p:nvPr>
        </p:nvSpPr>
        <p:spPr>
          <a:xfrm>
            <a:off x="4748496" y="1907866"/>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4. Recall, in your mind, a real crisis from the past in which you fell into the hole you are working on and use the "editing, splicing, and pasting" technique, along with your skills and tools, to imagine a different outcome that incorporates your crisis plan.</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I used the episode I mentioned above. I picture myself using the skills instead of ruminating.</a:t>
            </a:r>
          </a:p>
        </p:txBody>
      </p:sp>
      <p:pic>
        <p:nvPicPr>
          <p:cNvPr id="5122" name="Picture 2" descr="What is an algorithm? A simple description and some famous examples">
            <a:extLst>
              <a:ext uri="{FF2B5EF4-FFF2-40B4-BE49-F238E27FC236}">
                <a16:creationId xmlns:a16="http://schemas.microsoft.com/office/drawing/2014/main" id="{F8B3FCFA-0CC7-081F-E999-4D58290F95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32DDDCF-39EE-A978-0809-BBD9EF9622A5}"/>
              </a:ext>
            </a:extLst>
          </p:cNvPr>
          <p:cNvSpPr>
            <a:spLocks noGrp="1"/>
          </p:cNvSpPr>
          <p:nvPr>
            <p:ph type="sldNum" sz="quarter" idx="12"/>
          </p:nvPr>
        </p:nvSpPr>
        <p:spPr/>
        <p:txBody>
          <a:bodyPr/>
          <a:lstStyle/>
          <a:p>
            <a:fld id="{A625A5D2-04DB-4EAB-A2FF-21E756E6E7CC}" type="slidenum">
              <a:rPr lang="en-CA" smtClean="0"/>
              <a:t>39</a:t>
            </a:fld>
            <a:endParaRPr lang="en-CA"/>
          </a:p>
        </p:txBody>
      </p:sp>
    </p:spTree>
    <p:extLst>
      <p:ext uri="{BB962C8B-B14F-4D97-AF65-F5344CB8AC3E}">
        <p14:creationId xmlns:p14="http://schemas.microsoft.com/office/powerpoint/2010/main" val="1213050524"/>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4871F-B29C-3050-9304-13EF7CD2A3EF}"/>
            </a:ext>
          </a:extLst>
        </p:cNvPr>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C2D3634A-809B-1050-BA89-F38DDFE0FF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772106" y="-2772104"/>
            <a:ext cx="6858000" cy="1240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C437164-F69B-21CE-43CE-2F38BF83D049}"/>
              </a:ext>
            </a:extLst>
          </p:cNvPr>
          <p:cNvSpPr txBox="1"/>
          <p:nvPr/>
        </p:nvSpPr>
        <p:spPr>
          <a:xfrm>
            <a:off x="3461004" y="967478"/>
            <a:ext cx="8730996"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Not now but I can prepare for one when it happens</a:t>
            </a:r>
            <a:endParaRPr lang="en-CA" dirty="0"/>
          </a:p>
        </p:txBody>
      </p:sp>
      <p:sp>
        <p:nvSpPr>
          <p:cNvPr id="5" name="TextBox 4">
            <a:extLst>
              <a:ext uri="{FF2B5EF4-FFF2-40B4-BE49-F238E27FC236}">
                <a16:creationId xmlns:a16="http://schemas.microsoft.com/office/drawing/2014/main" id="{25A65BEE-0AD2-B3C2-7945-D861A208D648}"/>
              </a:ext>
            </a:extLst>
          </p:cNvPr>
          <p:cNvSpPr txBox="1"/>
          <p:nvPr/>
        </p:nvSpPr>
        <p:spPr>
          <a:xfrm>
            <a:off x="9093708" y="1433822"/>
            <a:ext cx="3098292" cy="369332"/>
          </a:xfrm>
          <a:prstGeom prst="rect">
            <a:avLst/>
          </a:prstGeom>
          <a:noFill/>
        </p:spPr>
        <p:txBody>
          <a:bodyPr wrap="square">
            <a:spAutoFit/>
          </a:bodyPr>
          <a:lstStyle/>
          <a:p>
            <a:r>
              <a:rPr lang="en-US" sz="1800" dirty="0">
                <a:solidFill>
                  <a:srgbClr val="FF0000"/>
                </a:solidFill>
                <a:latin typeface="Arial" panose="020B0604020202020204" pitchFamily="34" charset="0"/>
                <a:cs typeface="Arial" panose="020B0604020202020204" pitchFamily="34" charset="0"/>
              </a:rPr>
              <a:t>No but I need to prepare.</a:t>
            </a:r>
            <a:endParaRPr lang="en-CA" dirty="0"/>
          </a:p>
        </p:txBody>
      </p:sp>
      <p:sp>
        <p:nvSpPr>
          <p:cNvPr id="7" name="TextBox 6">
            <a:extLst>
              <a:ext uri="{FF2B5EF4-FFF2-40B4-BE49-F238E27FC236}">
                <a16:creationId xmlns:a16="http://schemas.microsoft.com/office/drawing/2014/main" id="{2C2115D3-31F4-8AFA-EFE5-6963438239C8}"/>
              </a:ext>
            </a:extLst>
          </p:cNvPr>
          <p:cNvSpPr txBox="1"/>
          <p:nvPr/>
        </p:nvSpPr>
        <p:spPr>
          <a:xfrm>
            <a:off x="6469380" y="2736056"/>
            <a:ext cx="5820156"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We haven’t covered this yet, but I did the course before</a:t>
            </a:r>
            <a:endParaRPr lang="en-CA" dirty="0"/>
          </a:p>
        </p:txBody>
      </p:sp>
      <p:sp>
        <p:nvSpPr>
          <p:cNvPr id="9" name="TextBox 8">
            <a:extLst>
              <a:ext uri="{FF2B5EF4-FFF2-40B4-BE49-F238E27FC236}">
                <a16:creationId xmlns:a16="http://schemas.microsoft.com/office/drawing/2014/main" id="{D8E82478-C762-D836-4642-AEC6317C509E}"/>
              </a:ext>
            </a:extLst>
          </p:cNvPr>
          <p:cNvSpPr txBox="1"/>
          <p:nvPr/>
        </p:nvSpPr>
        <p:spPr>
          <a:xfrm>
            <a:off x="295554" y="2967335"/>
            <a:ext cx="12106656" cy="923330"/>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And found the physiological distress tolerance cold water skill quite helpful. Once I do that, I ground myself with the 5,4,3,2,1 skill naming 5 things I see 4 I can feel 3 I can hear etc. repeating this if necessary and then do the higher power by reading one of my favorite passages from the bible. Sometimes I need to repeat these steps several times. </a:t>
            </a:r>
            <a:endParaRPr lang="en-CA" dirty="0"/>
          </a:p>
        </p:txBody>
      </p:sp>
      <p:sp>
        <p:nvSpPr>
          <p:cNvPr id="11" name="TextBox 10">
            <a:extLst>
              <a:ext uri="{FF2B5EF4-FFF2-40B4-BE49-F238E27FC236}">
                <a16:creationId xmlns:a16="http://schemas.microsoft.com/office/drawing/2014/main" id="{18439A83-C348-B857-107A-7CC8C0781935}"/>
              </a:ext>
            </a:extLst>
          </p:cNvPr>
          <p:cNvSpPr txBox="1"/>
          <p:nvPr/>
        </p:nvSpPr>
        <p:spPr>
          <a:xfrm>
            <a:off x="5390388" y="4072865"/>
            <a:ext cx="3278124"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I sometimes use a prayer line.</a:t>
            </a:r>
            <a:endParaRPr lang="en-CA" dirty="0"/>
          </a:p>
        </p:txBody>
      </p:sp>
      <p:sp>
        <p:nvSpPr>
          <p:cNvPr id="13" name="TextBox 12">
            <a:extLst>
              <a:ext uri="{FF2B5EF4-FFF2-40B4-BE49-F238E27FC236}">
                <a16:creationId xmlns:a16="http://schemas.microsoft.com/office/drawing/2014/main" id="{FCAB9E50-B8DA-68EE-6605-1474A33DB5B8}"/>
              </a:ext>
            </a:extLst>
          </p:cNvPr>
          <p:cNvSpPr txBox="1"/>
          <p:nvPr/>
        </p:nvSpPr>
        <p:spPr>
          <a:xfrm>
            <a:off x="9477756" y="5005001"/>
            <a:ext cx="2495169" cy="923330"/>
          </a:xfrm>
          <a:prstGeom prst="rect">
            <a:avLst/>
          </a:prstGeom>
          <a:noFill/>
        </p:spPr>
        <p:txBody>
          <a:bodyPr wrap="square">
            <a:spAutoFit/>
          </a:bodyPr>
          <a:lstStyle/>
          <a:p>
            <a:r>
              <a:rPr lang="en-US" dirty="0">
                <a:solidFill>
                  <a:srgbClr val="FF0000"/>
                </a:solidFill>
              </a:rPr>
              <a:t>I have a couple of PRN meds I can use as a last resort. </a:t>
            </a:r>
            <a:endParaRPr lang="en-CA" dirty="0">
              <a:solidFill>
                <a:srgbClr val="FF0000"/>
              </a:solidFill>
            </a:endParaRPr>
          </a:p>
        </p:txBody>
      </p:sp>
      <p:sp>
        <p:nvSpPr>
          <p:cNvPr id="23" name="TextBox 22">
            <a:extLst>
              <a:ext uri="{FF2B5EF4-FFF2-40B4-BE49-F238E27FC236}">
                <a16:creationId xmlns:a16="http://schemas.microsoft.com/office/drawing/2014/main" id="{35DA5BD1-E6A7-1F5F-005D-0F0692ECDD9D}"/>
              </a:ext>
            </a:extLst>
          </p:cNvPr>
          <p:cNvSpPr txBox="1"/>
          <p:nvPr/>
        </p:nvSpPr>
        <p:spPr>
          <a:xfrm>
            <a:off x="1270254" y="6170414"/>
            <a:ext cx="6556248" cy="369332"/>
          </a:xfrm>
          <a:prstGeom prst="rect">
            <a:avLst/>
          </a:prstGeom>
          <a:noFill/>
        </p:spPr>
        <p:txBody>
          <a:bodyPr wrap="square">
            <a:spAutoFit/>
          </a:bodyPr>
          <a:lstStyle/>
          <a:p>
            <a:r>
              <a:rPr lang="en-US" dirty="0">
                <a:solidFill>
                  <a:srgbClr val="FF0000"/>
                </a:solidFill>
                <a:latin typeface="Arial" panose="020B0604020202020204" pitchFamily="34" charset="0"/>
                <a:cs typeface="Arial" panose="020B0604020202020204" pitchFamily="34" charset="0"/>
              </a:rPr>
              <a:t>On occasion I’ve called my psychiatrist</a:t>
            </a:r>
            <a:endParaRPr lang="en-CA" dirty="0"/>
          </a:p>
        </p:txBody>
      </p:sp>
      <p:sp>
        <p:nvSpPr>
          <p:cNvPr id="4" name="Slide Number Placeholder 3">
            <a:extLst>
              <a:ext uri="{FF2B5EF4-FFF2-40B4-BE49-F238E27FC236}">
                <a16:creationId xmlns:a16="http://schemas.microsoft.com/office/drawing/2014/main" id="{1E529163-6EC3-9B6C-4573-43AF5DE01939}"/>
              </a:ext>
            </a:extLst>
          </p:cNvPr>
          <p:cNvSpPr>
            <a:spLocks noGrp="1"/>
          </p:cNvSpPr>
          <p:nvPr>
            <p:ph type="sldNum" sz="quarter" idx="12"/>
          </p:nvPr>
        </p:nvSpPr>
        <p:spPr/>
        <p:txBody>
          <a:bodyPr/>
          <a:lstStyle/>
          <a:p>
            <a:fld id="{A625A5D2-04DB-4EAB-A2FF-21E756E6E7CC}" type="slidenum">
              <a:rPr lang="en-CA" smtClean="0"/>
              <a:t>40</a:t>
            </a:fld>
            <a:endParaRPr lang="en-CA"/>
          </a:p>
        </p:txBody>
      </p:sp>
    </p:spTree>
    <p:extLst>
      <p:ext uri="{BB962C8B-B14F-4D97-AF65-F5344CB8AC3E}">
        <p14:creationId xmlns:p14="http://schemas.microsoft.com/office/powerpoint/2010/main" val="1747712797"/>
      </p:ext>
    </p:extLst>
  </p:cSld>
  <p:clrMapOvr>
    <a:masterClrMapping/>
  </p:clrMapOvr>
  <mc:AlternateContent xmlns:mc="http://schemas.openxmlformats.org/markup-compatibility/2006" xmlns:p14="http://schemas.microsoft.com/office/powerpoint/2010/main">
    <mc:Choice Requires="p14">
      <p:transition spd="med" p14:dur="700" advTm="240220">
        <p:fade/>
      </p:transition>
    </mc:Choice>
    <mc:Fallback xmlns="">
      <p:transition spd="med" advTm="24022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807BD-A5D9-DB9E-368B-D756567BE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7AF47B-88CA-EDB4-E8E1-FDD35C3B7637}"/>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5</a:t>
            </a:r>
          </a:p>
        </p:txBody>
      </p:sp>
      <p:sp>
        <p:nvSpPr>
          <p:cNvPr id="3" name="Content Placeholder 2">
            <a:extLst>
              <a:ext uri="{FF2B5EF4-FFF2-40B4-BE49-F238E27FC236}">
                <a16:creationId xmlns:a16="http://schemas.microsoft.com/office/drawing/2014/main" id="{E0FE2CEE-4A39-787C-0D72-D161988141BC}"/>
              </a:ext>
            </a:extLst>
          </p:cNvPr>
          <p:cNvSpPr>
            <a:spLocks noGrp="1"/>
          </p:cNvSpPr>
          <p:nvPr>
            <p:ph idx="4294967295"/>
          </p:nvPr>
        </p:nvSpPr>
        <p:spPr>
          <a:xfrm>
            <a:off x="4602723" y="1649449"/>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5. Stay in the window of tolerance while editing, splicing, and pasting by pendulating.</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I pay attention to my personal dashboard and if it’s getting dysregulated, I’ll do my 5,4,3,2,1 grounding exercises until I’m back in the window of tolerance. </a:t>
            </a:r>
          </a:p>
        </p:txBody>
      </p:sp>
      <p:pic>
        <p:nvPicPr>
          <p:cNvPr id="5122" name="Picture 2" descr="What is an algorithm? A simple description and some famous examples">
            <a:extLst>
              <a:ext uri="{FF2B5EF4-FFF2-40B4-BE49-F238E27FC236}">
                <a16:creationId xmlns:a16="http://schemas.microsoft.com/office/drawing/2014/main" id="{BDE3CE26-1BBE-1465-C58D-4EEC3E319E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82469992-91F5-0AAB-82AC-20695CE29903}"/>
              </a:ext>
            </a:extLst>
          </p:cNvPr>
          <p:cNvSpPr>
            <a:spLocks noGrp="1"/>
          </p:cNvSpPr>
          <p:nvPr>
            <p:ph type="sldNum" sz="quarter" idx="12"/>
          </p:nvPr>
        </p:nvSpPr>
        <p:spPr/>
        <p:txBody>
          <a:bodyPr/>
          <a:lstStyle/>
          <a:p>
            <a:fld id="{A625A5D2-04DB-4EAB-A2FF-21E756E6E7CC}" type="slidenum">
              <a:rPr lang="en-CA" smtClean="0"/>
              <a:t>41</a:t>
            </a:fld>
            <a:endParaRPr lang="en-CA"/>
          </a:p>
        </p:txBody>
      </p:sp>
    </p:spTree>
    <p:extLst>
      <p:ext uri="{BB962C8B-B14F-4D97-AF65-F5344CB8AC3E}">
        <p14:creationId xmlns:p14="http://schemas.microsoft.com/office/powerpoint/2010/main" val="2842334265"/>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AF8EA-935A-A286-CBDA-0B64DE10B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14DBB-8C21-6FD6-0254-1734237C5476}"/>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6</a:t>
            </a:r>
          </a:p>
        </p:txBody>
      </p:sp>
      <p:sp>
        <p:nvSpPr>
          <p:cNvPr id="3" name="Content Placeholder 2">
            <a:extLst>
              <a:ext uri="{FF2B5EF4-FFF2-40B4-BE49-F238E27FC236}">
                <a16:creationId xmlns:a16="http://schemas.microsoft.com/office/drawing/2014/main" id="{951F0676-52D2-9D85-B663-AB41C10047E0}"/>
              </a:ext>
            </a:extLst>
          </p:cNvPr>
          <p:cNvSpPr>
            <a:spLocks noGrp="1"/>
          </p:cNvSpPr>
          <p:nvPr>
            <p:ph idx="4294967295"/>
          </p:nvPr>
        </p:nvSpPr>
        <p:spPr>
          <a:xfrm>
            <a:off x="4675609" y="1927745"/>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6. Repeatedly visualize the new edited, spliced, and pasted version of the situation until you can visualize it without effort.</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I try to do this visualization once a day, it only takes 5 minutes and it’s very helpful in preventing future crisis.</a:t>
            </a:r>
          </a:p>
        </p:txBody>
      </p:sp>
      <p:pic>
        <p:nvPicPr>
          <p:cNvPr id="5122" name="Picture 2" descr="What is an algorithm? A simple description and some famous examples">
            <a:extLst>
              <a:ext uri="{FF2B5EF4-FFF2-40B4-BE49-F238E27FC236}">
                <a16:creationId xmlns:a16="http://schemas.microsoft.com/office/drawing/2014/main" id="{19689119-EEC9-5F80-6820-049EACACF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2FB95F6F-74F0-2B02-77BF-67B4E00D6703}"/>
              </a:ext>
            </a:extLst>
          </p:cNvPr>
          <p:cNvSpPr>
            <a:spLocks noGrp="1"/>
          </p:cNvSpPr>
          <p:nvPr>
            <p:ph type="sldNum" sz="quarter" idx="12"/>
          </p:nvPr>
        </p:nvSpPr>
        <p:spPr/>
        <p:txBody>
          <a:bodyPr/>
          <a:lstStyle/>
          <a:p>
            <a:fld id="{A625A5D2-04DB-4EAB-A2FF-21E756E6E7CC}" type="slidenum">
              <a:rPr lang="en-CA" smtClean="0"/>
              <a:t>42</a:t>
            </a:fld>
            <a:endParaRPr lang="en-CA"/>
          </a:p>
        </p:txBody>
      </p:sp>
    </p:spTree>
    <p:extLst>
      <p:ext uri="{BB962C8B-B14F-4D97-AF65-F5344CB8AC3E}">
        <p14:creationId xmlns:p14="http://schemas.microsoft.com/office/powerpoint/2010/main" val="2818451113"/>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8E72D-A513-B6AE-30D6-2D60E160C2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C61E8-4848-ED74-ECB9-A3A48056E11F}"/>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a:t>
            </a:r>
            <a:br>
              <a:rPr lang="en-US" sz="2800" dirty="0">
                <a:solidFill>
                  <a:schemeClr val="tx1"/>
                </a:solidFill>
                <a:latin typeface="Arial" panose="020B0604020202020204" pitchFamily="34" charset="0"/>
                <a:cs typeface="Arial" panose="020B0604020202020204" pitchFamily="34" charset="0"/>
              </a:rPr>
            </a:br>
            <a:r>
              <a:rPr lang="en-US" sz="2800" dirty="0">
                <a:solidFill>
                  <a:schemeClr val="tx1"/>
                </a:solidFill>
                <a:latin typeface="Arial" panose="020B0604020202020204" pitchFamily="34" charset="0"/>
                <a:cs typeface="Arial" panose="020B0604020202020204" pitchFamily="34" charset="0"/>
              </a:rPr>
              <a:t>STEP 7</a:t>
            </a:r>
          </a:p>
        </p:txBody>
      </p:sp>
      <p:sp>
        <p:nvSpPr>
          <p:cNvPr id="3" name="Content Placeholder 2">
            <a:extLst>
              <a:ext uri="{FF2B5EF4-FFF2-40B4-BE49-F238E27FC236}">
                <a16:creationId xmlns:a16="http://schemas.microsoft.com/office/drawing/2014/main" id="{0F33AB9D-D759-6CC8-9465-F93C842DC454}"/>
              </a:ext>
            </a:extLst>
          </p:cNvPr>
          <p:cNvSpPr>
            <a:spLocks noGrp="1"/>
          </p:cNvSpPr>
          <p:nvPr>
            <p:ph idx="4294967295"/>
          </p:nvPr>
        </p:nvSpPr>
        <p:spPr>
          <a:xfrm>
            <a:off x="4602722" y="1994005"/>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7. When a new crisis occurs work with it following these same steps.</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I realize the next crisis will be different but in many ways it will also be similar. I will have something new to work with.</a:t>
            </a:r>
          </a:p>
        </p:txBody>
      </p:sp>
      <p:pic>
        <p:nvPicPr>
          <p:cNvPr id="5122" name="Picture 2" descr="What is an algorithm? A simple description and some famous examples">
            <a:extLst>
              <a:ext uri="{FF2B5EF4-FFF2-40B4-BE49-F238E27FC236}">
                <a16:creationId xmlns:a16="http://schemas.microsoft.com/office/drawing/2014/main" id="{87C2137A-EA60-5057-E8D9-4C46D5DFA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A9CA37F-505A-5E11-2B72-F8A6BE8A2F21}"/>
              </a:ext>
            </a:extLst>
          </p:cNvPr>
          <p:cNvSpPr>
            <a:spLocks noGrp="1"/>
          </p:cNvSpPr>
          <p:nvPr>
            <p:ph type="sldNum" sz="quarter" idx="12"/>
          </p:nvPr>
        </p:nvSpPr>
        <p:spPr/>
        <p:txBody>
          <a:bodyPr/>
          <a:lstStyle/>
          <a:p>
            <a:fld id="{A625A5D2-04DB-4EAB-A2FF-21E756E6E7CC}" type="slidenum">
              <a:rPr lang="en-CA" smtClean="0"/>
              <a:t>43</a:t>
            </a:fld>
            <a:endParaRPr lang="en-CA"/>
          </a:p>
        </p:txBody>
      </p:sp>
    </p:spTree>
    <p:extLst>
      <p:ext uri="{BB962C8B-B14F-4D97-AF65-F5344CB8AC3E}">
        <p14:creationId xmlns:p14="http://schemas.microsoft.com/office/powerpoint/2010/main" val="509520581"/>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0671-4414-70E6-2C83-66465FE776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6DE4E-5708-E621-19E8-2E0E546B1DB1}"/>
              </a:ext>
            </a:extLst>
          </p:cNvPr>
          <p:cNvSpPr>
            <a:spLocks noGrp="1"/>
          </p:cNvSpPr>
          <p:nvPr>
            <p:ph type="title" idx="4294967295"/>
          </p:nvPr>
        </p:nvSpPr>
        <p:spPr>
          <a:xfrm>
            <a:off x="-23683" y="511920"/>
            <a:ext cx="4901064" cy="1308309"/>
          </a:xfrm>
        </p:spPr>
        <p:txBody>
          <a:bodyPr vert="horz" lIns="91440" tIns="45720" rIns="91440" bIns="45720" rtlCol="0">
            <a:normAutofit/>
          </a:bodyPr>
          <a:lstStyle/>
          <a:p>
            <a:pPr algn="ctr"/>
            <a:r>
              <a:rPr lang="en-US" sz="2800" dirty="0">
                <a:solidFill>
                  <a:schemeClr val="tx1"/>
                </a:solidFill>
                <a:latin typeface="Arial" panose="020B0604020202020204" pitchFamily="34" charset="0"/>
                <a:cs typeface="Arial" panose="020B0604020202020204" pitchFamily="34" charset="0"/>
              </a:rPr>
              <a:t>Crisis plan algorithm STEP 8</a:t>
            </a:r>
          </a:p>
        </p:txBody>
      </p:sp>
      <p:sp>
        <p:nvSpPr>
          <p:cNvPr id="3" name="Content Placeholder 2">
            <a:extLst>
              <a:ext uri="{FF2B5EF4-FFF2-40B4-BE49-F238E27FC236}">
                <a16:creationId xmlns:a16="http://schemas.microsoft.com/office/drawing/2014/main" id="{58DB0F68-A078-FE33-0BA5-0DA7F0AB4D1A}"/>
              </a:ext>
            </a:extLst>
          </p:cNvPr>
          <p:cNvSpPr>
            <a:spLocks noGrp="1"/>
          </p:cNvSpPr>
          <p:nvPr>
            <p:ph idx="4294967295"/>
          </p:nvPr>
        </p:nvSpPr>
        <p:spPr>
          <a:xfrm>
            <a:off x="4662357" y="1695832"/>
            <a:ext cx="7353882" cy="6993509"/>
          </a:xfrm>
        </p:spPr>
        <p:txBody>
          <a:bodyPr>
            <a:normAutofit/>
          </a:bodyPr>
          <a:lstStyle/>
          <a:p>
            <a:r>
              <a:rPr lang="en-US" sz="2000" dirty="0">
                <a:latin typeface="Arial" panose="020B0604020202020204" pitchFamily="34" charset="0"/>
                <a:cs typeface="Arial" panose="020B0604020202020204" pitchFamily="34" charset="0"/>
              </a:rPr>
              <a:t>Developing your crisis plans and becoming skilled at using  them involves 8 steps: This is the first Simple algorithm.</a:t>
            </a:r>
          </a:p>
          <a:p>
            <a:r>
              <a:rPr lang="en-US" sz="2000" dirty="0">
                <a:solidFill>
                  <a:srgbClr val="FFC000"/>
                </a:solidFill>
                <a:latin typeface="Arial" panose="020B0604020202020204" pitchFamily="34" charset="0"/>
                <a:cs typeface="Arial" panose="020B0604020202020204" pitchFamily="34" charset="0"/>
              </a:rPr>
              <a:t>8. practice, practice, practice.</a:t>
            </a:r>
          </a:p>
          <a:p>
            <a:r>
              <a:rPr lang="en-US" sz="2000" dirty="0">
                <a:latin typeface="Arial" panose="020B0604020202020204" pitchFamily="34" charset="0"/>
                <a:cs typeface="Arial" panose="020B0604020202020204" pitchFamily="34" charset="0"/>
              </a:rPr>
              <a:t>Chris: </a:t>
            </a:r>
            <a:r>
              <a:rPr lang="en-US" sz="2000" dirty="0">
                <a:solidFill>
                  <a:schemeClr val="bg1"/>
                </a:solidFill>
                <a:latin typeface="Arial" panose="020B0604020202020204" pitchFamily="34" charset="0"/>
                <a:cs typeface="Arial" panose="020B0604020202020204" pitchFamily="34" charset="0"/>
              </a:rPr>
              <a:t>My crisis take so much out of me and can snowball and last for quite a while. Doing crisis plans is a bit of an effort but the more I do them the fewer crisis I’ll have so the payback for the effort I’m putting into it is enormous. </a:t>
            </a:r>
          </a:p>
          <a:p>
            <a:r>
              <a:rPr lang="en-US" sz="2000" dirty="0">
                <a:solidFill>
                  <a:schemeClr val="bg1"/>
                </a:solidFill>
                <a:latin typeface="Arial" panose="020B0604020202020204" pitchFamily="34" charset="0"/>
                <a:cs typeface="Arial" panose="020B0604020202020204" pitchFamily="34" charset="0"/>
              </a:rPr>
              <a:t>Sometimes when things are OK, I’m tempted to neglect doing this, but I’ve tried to deal with this by creating a habit of checking in with my mental health just like I brush my teeth and pray every day. </a:t>
            </a:r>
          </a:p>
        </p:txBody>
      </p:sp>
      <p:pic>
        <p:nvPicPr>
          <p:cNvPr id="5122" name="Picture 2" descr="What is an algorithm? A simple description and some famous examples">
            <a:extLst>
              <a:ext uri="{FF2B5EF4-FFF2-40B4-BE49-F238E27FC236}">
                <a16:creationId xmlns:a16="http://schemas.microsoft.com/office/drawing/2014/main" id="{E8D5A4E1-9333-A522-CF4C-BC0493AC0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392" y="1820229"/>
            <a:ext cx="3822914"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444D9AA-1A1D-13C9-B16F-F95EF39CE5F1}"/>
              </a:ext>
            </a:extLst>
          </p:cNvPr>
          <p:cNvSpPr>
            <a:spLocks noGrp="1"/>
          </p:cNvSpPr>
          <p:nvPr>
            <p:ph type="sldNum" sz="quarter" idx="12"/>
          </p:nvPr>
        </p:nvSpPr>
        <p:spPr/>
        <p:txBody>
          <a:bodyPr/>
          <a:lstStyle/>
          <a:p>
            <a:fld id="{A625A5D2-04DB-4EAB-A2FF-21E756E6E7CC}" type="slidenum">
              <a:rPr lang="en-CA" smtClean="0"/>
              <a:t>44</a:t>
            </a:fld>
            <a:endParaRPr lang="en-CA"/>
          </a:p>
        </p:txBody>
      </p:sp>
    </p:spTree>
    <p:extLst>
      <p:ext uri="{BB962C8B-B14F-4D97-AF65-F5344CB8AC3E}">
        <p14:creationId xmlns:p14="http://schemas.microsoft.com/office/powerpoint/2010/main" val="4154400977"/>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E1A75D-0B16-4A39-0092-7AD7069D5B8E}"/>
              </a:ext>
            </a:extLst>
          </p:cNvPr>
          <p:cNvSpPr>
            <a:spLocks noGrp="1"/>
          </p:cNvSpPr>
          <p:nvPr>
            <p:ph type="sldNum" sz="quarter" idx="12"/>
          </p:nvPr>
        </p:nvSpPr>
        <p:spPr>
          <a:xfrm>
            <a:off x="10168128" y="6208776"/>
            <a:ext cx="2488623" cy="579203"/>
          </a:xfrm>
        </p:spPr>
        <p:txBody>
          <a:bodyPr/>
          <a:lstStyle/>
          <a:p>
            <a:fld id="{A625A5D2-04DB-4EAB-A2FF-21E756E6E7CC}" type="slidenum">
              <a:rPr lang="en-CA" sz="2800" smtClean="0"/>
              <a:t>45</a:t>
            </a:fld>
            <a:r>
              <a:rPr lang="en-CA" sz="2800" dirty="0"/>
              <a:t>/108</a:t>
            </a:r>
          </a:p>
        </p:txBody>
      </p:sp>
      <p:sp>
        <p:nvSpPr>
          <p:cNvPr id="3" name="Title 2">
            <a:extLst>
              <a:ext uri="{FF2B5EF4-FFF2-40B4-BE49-F238E27FC236}">
                <a16:creationId xmlns:a16="http://schemas.microsoft.com/office/drawing/2014/main" id="{4010D4D5-192A-0AD5-9139-8EE2919F82F3}"/>
              </a:ext>
            </a:extLst>
          </p:cNvPr>
          <p:cNvSpPr>
            <a:spLocks noGrp="1"/>
          </p:cNvSpPr>
          <p:nvPr>
            <p:ph type="ctrTitle" idx="4294967295"/>
          </p:nvPr>
        </p:nvSpPr>
        <p:spPr>
          <a:xfrm>
            <a:off x="614462" y="2559844"/>
            <a:ext cx="11472862" cy="1738312"/>
          </a:xfrm>
        </p:spPr>
        <p:txBody>
          <a:bodyPr>
            <a:normAutofit/>
          </a:bodyPr>
          <a:lstStyle/>
          <a:p>
            <a:r>
              <a:rPr lang="en-CA" sz="7200" dirty="0">
                <a:solidFill>
                  <a:schemeClr val="bg1"/>
                </a:solidFill>
              </a:rPr>
              <a:t>QUESTIONS/COMMENTS</a:t>
            </a:r>
          </a:p>
        </p:txBody>
      </p:sp>
      <p:sp>
        <p:nvSpPr>
          <p:cNvPr id="5" name="TextBox 4">
            <a:extLst>
              <a:ext uri="{FF2B5EF4-FFF2-40B4-BE49-F238E27FC236}">
                <a16:creationId xmlns:a16="http://schemas.microsoft.com/office/drawing/2014/main" id="{400FCD86-A1C6-17A8-7868-2B295B3A5E8E}"/>
              </a:ext>
            </a:extLst>
          </p:cNvPr>
          <p:cNvSpPr txBox="1"/>
          <p:nvPr/>
        </p:nvSpPr>
        <p:spPr>
          <a:xfrm>
            <a:off x="893322" y="210474"/>
            <a:ext cx="10092447" cy="1938992"/>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Notice</a:t>
            </a:r>
            <a:r>
              <a:rPr lang="en-CA" sz="2400" dirty="0">
                <a:latin typeface="Arial" panose="020B0604020202020204" pitchFamily="34" charset="0"/>
                <a:cs typeface="Arial" panose="020B0604020202020204" pitchFamily="34" charset="0"/>
              </a:rPr>
              <a:t> how what Chris is doing is taking automatic emotional and somatic mind driven thoughts feelings and behaviors and reflecting and thinking about them in order to change them. Eventually, with lots of practice, these new thoughts feelings and behaviors may become automatic.   </a:t>
            </a:r>
          </a:p>
        </p:txBody>
      </p:sp>
      <p:sp>
        <p:nvSpPr>
          <p:cNvPr id="6" name="Star: 5 Points 5">
            <a:extLst>
              <a:ext uri="{FF2B5EF4-FFF2-40B4-BE49-F238E27FC236}">
                <a16:creationId xmlns:a16="http://schemas.microsoft.com/office/drawing/2014/main" id="{241A9062-5AA7-B21E-22E8-FBABCF3A6C54}"/>
              </a:ext>
            </a:extLst>
          </p:cNvPr>
          <p:cNvSpPr/>
          <p:nvPr/>
        </p:nvSpPr>
        <p:spPr>
          <a:xfrm>
            <a:off x="10168128" y="5408557"/>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58857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1838E-69DB-69F1-FE3A-07E64EB56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7322B-C818-FEBB-FB42-497454406D31}"/>
              </a:ext>
            </a:extLst>
          </p:cNvPr>
          <p:cNvSpPr>
            <a:spLocks noGrp="1"/>
          </p:cNvSpPr>
          <p:nvPr>
            <p:ph type="title" idx="4294967295"/>
          </p:nvPr>
        </p:nvSpPr>
        <p:spPr>
          <a:xfrm>
            <a:off x="5893945" y="95962"/>
            <a:ext cx="4839895" cy="903288"/>
          </a:xfrm>
        </p:spPr>
        <p:txBody>
          <a:bodyPr>
            <a:noAutofit/>
          </a:bodyPr>
          <a:lstStyle/>
          <a:p>
            <a:pPr algn="ctr"/>
            <a:r>
              <a:rPr lang="en-US" sz="2800" dirty="0">
                <a:solidFill>
                  <a:schemeClr val="tx1"/>
                </a:solidFill>
                <a:latin typeface="Arial" panose="020B0604020202020204" pitchFamily="34" charset="0"/>
                <a:cs typeface="Arial" panose="020B0604020202020204" pitchFamily="34" charset="0"/>
              </a:rPr>
              <a:t>PROBLEM SOLVING WITH THE 6 SIMPLE TOOLS</a:t>
            </a:r>
            <a:endParaRPr lang="en-CA" sz="28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9D138B7-9C62-058E-5D6C-C28B817E91E2}"/>
              </a:ext>
            </a:extLst>
          </p:cNvPr>
          <p:cNvSpPr>
            <a:spLocks noGrp="1"/>
          </p:cNvSpPr>
          <p:nvPr>
            <p:ph idx="4294967295"/>
          </p:nvPr>
        </p:nvSpPr>
        <p:spPr>
          <a:xfrm>
            <a:off x="5111496" y="784698"/>
            <a:ext cx="6683094" cy="6172200"/>
          </a:xfrm>
        </p:spPr>
        <p:txBody>
          <a:bodyPr>
            <a:normAutofit fontScale="70000" lnSpcReduction="20000"/>
          </a:bodyPr>
          <a:lstStyle/>
          <a:p>
            <a:pPr marL="0" indent="0">
              <a:buNone/>
            </a:pPr>
            <a:endParaRPr lang="en-CA" sz="2600" dirty="0"/>
          </a:p>
          <a:p>
            <a:r>
              <a:rPr lang="en-CA" sz="2900" dirty="0">
                <a:solidFill>
                  <a:schemeClr val="bg1"/>
                </a:solidFill>
                <a:latin typeface="Arial" panose="020B0604020202020204" pitchFamily="34" charset="0"/>
                <a:cs typeface="Arial" panose="020B0604020202020204" pitchFamily="34" charset="0"/>
              </a:rPr>
              <a:t>Crisis plans follow the steps of good problem solving.</a:t>
            </a:r>
          </a:p>
          <a:p>
            <a:r>
              <a:rPr lang="en-CA" sz="2900" dirty="0">
                <a:solidFill>
                  <a:schemeClr val="bg1"/>
                </a:solidFill>
                <a:latin typeface="Arial" panose="020B0604020202020204" pitchFamily="34" charset="0"/>
                <a:cs typeface="Arial" panose="020B0604020202020204" pitchFamily="34" charset="0"/>
              </a:rPr>
              <a:t>Crisis plans are a </a:t>
            </a:r>
            <a:r>
              <a:rPr lang="en-CA" sz="2900" dirty="0">
                <a:latin typeface="Arial" panose="020B0604020202020204" pitchFamily="34" charset="0"/>
                <a:cs typeface="Arial" panose="020B0604020202020204" pitchFamily="34" charset="0"/>
              </a:rPr>
              <a:t>“beginner” </a:t>
            </a:r>
            <a:r>
              <a:rPr lang="en-CA" sz="2900" dirty="0">
                <a:solidFill>
                  <a:schemeClr val="bg1"/>
                </a:solidFill>
                <a:latin typeface="Arial" panose="020B0604020202020204" pitchFamily="34" charset="0"/>
                <a:cs typeface="Arial" panose="020B0604020202020204" pitchFamily="34" charset="0"/>
              </a:rPr>
              <a:t>form of mental health problem solving. They can nevertheless be very helpful.</a:t>
            </a:r>
          </a:p>
          <a:p>
            <a:r>
              <a:rPr lang="en-CA" sz="2900" dirty="0">
                <a:solidFill>
                  <a:schemeClr val="bg1"/>
                </a:solidFill>
                <a:latin typeface="Arial" panose="020B0604020202020204" pitchFamily="34" charset="0"/>
                <a:cs typeface="Arial" panose="020B0604020202020204" pitchFamily="34" charset="0"/>
              </a:rPr>
              <a:t>Tools 2 to 5 also follow the steps of good problem solving. Tools 2-5 are a deeper or </a:t>
            </a:r>
            <a:r>
              <a:rPr lang="en-CA" sz="2900" dirty="0">
                <a:latin typeface="Arial" panose="020B0604020202020204" pitchFamily="34" charset="0"/>
                <a:cs typeface="Arial" panose="020B0604020202020204" pitchFamily="34" charset="0"/>
              </a:rPr>
              <a:t>“intermediate”</a:t>
            </a:r>
            <a:r>
              <a:rPr lang="en-CA" sz="2900" dirty="0">
                <a:solidFill>
                  <a:schemeClr val="bg1"/>
                </a:solidFill>
                <a:latin typeface="Arial" panose="020B0604020202020204" pitchFamily="34" charset="0"/>
                <a:cs typeface="Arial" panose="020B0604020202020204" pitchFamily="34" charset="0"/>
              </a:rPr>
              <a:t> form of mental health problem solving. They can be even more helpful than crisis plans but they are more complex.</a:t>
            </a:r>
          </a:p>
          <a:p>
            <a:r>
              <a:rPr lang="en-CA" sz="2900" dirty="0">
                <a:solidFill>
                  <a:schemeClr val="bg1"/>
                </a:solidFill>
                <a:latin typeface="Arial" panose="020B0604020202020204" pitchFamily="34" charset="0"/>
                <a:cs typeface="Arial" panose="020B0604020202020204" pitchFamily="34" charset="0"/>
              </a:rPr>
              <a:t>Today we introduce the second Simple tool: holes or targets for change diary cards. This tool focuses on step 1 of good problem solving: </a:t>
            </a:r>
            <a:r>
              <a:rPr lang="en-CA" sz="2900" dirty="0">
                <a:latin typeface="Arial" panose="020B0604020202020204" pitchFamily="34" charset="0"/>
                <a:cs typeface="Arial" panose="020B0604020202020204" pitchFamily="34" charset="0"/>
              </a:rPr>
              <a:t>defining the problem</a:t>
            </a:r>
            <a:r>
              <a:rPr lang="en-CA" sz="2900" dirty="0">
                <a:solidFill>
                  <a:schemeClr val="bg1"/>
                </a:solidFill>
                <a:latin typeface="Arial" panose="020B0604020202020204" pitchFamily="34" charset="0"/>
                <a:cs typeface="Arial" panose="020B0604020202020204" pitchFamily="34" charset="0"/>
              </a:rPr>
              <a:t>.</a:t>
            </a:r>
          </a:p>
          <a:p>
            <a:r>
              <a:rPr lang="en-CA" sz="2900" dirty="0">
                <a:solidFill>
                  <a:schemeClr val="bg1"/>
                </a:solidFill>
                <a:latin typeface="Arial" panose="020B0604020202020204" pitchFamily="34" charset="0"/>
                <a:cs typeface="Arial" panose="020B0604020202020204" pitchFamily="34" charset="0"/>
              </a:rPr>
              <a:t>We already defined some problems when we found our crisis plans holes so today will sound familiar to you.</a:t>
            </a:r>
          </a:p>
          <a:p>
            <a:r>
              <a:rPr lang="en-CA" sz="2900" dirty="0">
                <a:solidFill>
                  <a:schemeClr val="bg1"/>
                </a:solidFill>
                <a:latin typeface="Arial" panose="020B0604020202020204" pitchFamily="34" charset="0"/>
                <a:cs typeface="Arial" panose="020B0604020202020204" pitchFamily="34" charset="0"/>
              </a:rPr>
              <a:t>The 6</a:t>
            </a:r>
            <a:r>
              <a:rPr lang="en-CA" sz="2900" baseline="30000" dirty="0">
                <a:solidFill>
                  <a:schemeClr val="bg1"/>
                </a:solidFill>
                <a:latin typeface="Arial" panose="020B0604020202020204" pitchFamily="34" charset="0"/>
                <a:cs typeface="Arial" panose="020B0604020202020204" pitchFamily="34" charset="0"/>
              </a:rPr>
              <a:t>th</a:t>
            </a:r>
            <a:r>
              <a:rPr lang="en-CA" sz="2900" dirty="0">
                <a:solidFill>
                  <a:schemeClr val="bg1"/>
                </a:solidFill>
                <a:latin typeface="Arial" panose="020B0604020202020204" pitchFamily="34" charset="0"/>
                <a:cs typeface="Arial" panose="020B0604020202020204" pitchFamily="34" charset="0"/>
              </a:rPr>
              <a:t> Simple tool Self-led remediation does the deepest mental health issues problem solving and we will need to understand internal family systems before we can use that tool.</a:t>
            </a:r>
          </a:p>
          <a:p>
            <a:r>
              <a:rPr lang="en-CA" sz="2900" dirty="0">
                <a:solidFill>
                  <a:schemeClr val="bg1"/>
                </a:solidFill>
                <a:latin typeface="Arial" panose="020B0604020202020204" pitchFamily="34" charset="0"/>
                <a:cs typeface="Arial" panose="020B0604020202020204" pitchFamily="34" charset="0"/>
              </a:rPr>
              <a:t>The 6</a:t>
            </a:r>
            <a:r>
              <a:rPr lang="en-CA" sz="2900" baseline="30000" dirty="0">
                <a:solidFill>
                  <a:schemeClr val="bg1"/>
                </a:solidFill>
                <a:latin typeface="Arial" panose="020B0604020202020204" pitchFamily="34" charset="0"/>
                <a:cs typeface="Arial" panose="020B0604020202020204" pitchFamily="34" charset="0"/>
              </a:rPr>
              <a:t>th</a:t>
            </a:r>
            <a:r>
              <a:rPr lang="en-CA" sz="2900" dirty="0">
                <a:solidFill>
                  <a:schemeClr val="bg1"/>
                </a:solidFill>
                <a:latin typeface="Arial" panose="020B0604020202020204" pitchFamily="34" charset="0"/>
                <a:cs typeface="Arial" panose="020B0604020202020204" pitchFamily="34" charset="0"/>
              </a:rPr>
              <a:t> tool is an </a:t>
            </a:r>
            <a:r>
              <a:rPr lang="en-CA" sz="2900" dirty="0">
                <a:latin typeface="Arial" panose="020B0604020202020204" pitchFamily="34" charset="0"/>
                <a:cs typeface="Arial" panose="020B0604020202020204" pitchFamily="34" charset="0"/>
              </a:rPr>
              <a:t>“advanced” </a:t>
            </a:r>
            <a:r>
              <a:rPr lang="en-CA" sz="2900" dirty="0">
                <a:solidFill>
                  <a:schemeClr val="bg1"/>
                </a:solidFill>
                <a:latin typeface="Arial" panose="020B0604020202020204" pitchFamily="34" charset="0"/>
                <a:cs typeface="Arial" panose="020B0604020202020204" pitchFamily="34" charset="0"/>
              </a:rPr>
              <a:t>mental health problem solving tool which can be enormously helpful as it helps us not only to emotionally regulate better but also to process our trauma.   </a:t>
            </a:r>
          </a:p>
          <a:p>
            <a:pPr marL="0" indent="0">
              <a:buNone/>
            </a:pPr>
            <a:endParaRPr lang="en-CA" sz="2400" dirty="0">
              <a:solidFill>
                <a:schemeClr val="bg1"/>
              </a:solidFill>
            </a:endParaRPr>
          </a:p>
          <a:p>
            <a:pPr marL="0" indent="0">
              <a:buNone/>
            </a:pPr>
            <a:endParaRPr lang="en-CA" sz="2000" dirty="0"/>
          </a:p>
          <a:p>
            <a:endParaRPr lang="en-CA" dirty="0"/>
          </a:p>
        </p:txBody>
      </p:sp>
      <p:sp>
        <p:nvSpPr>
          <p:cNvPr id="5" name="Slide Number Placeholder 4">
            <a:extLst>
              <a:ext uri="{FF2B5EF4-FFF2-40B4-BE49-F238E27FC236}">
                <a16:creationId xmlns:a16="http://schemas.microsoft.com/office/drawing/2014/main" id="{E472414F-7217-BBFF-D74D-B50AAB76F2F3}"/>
              </a:ext>
            </a:extLst>
          </p:cNvPr>
          <p:cNvSpPr>
            <a:spLocks noGrp="1"/>
          </p:cNvSpPr>
          <p:nvPr>
            <p:ph type="sldNum" sz="quarter" idx="12"/>
          </p:nvPr>
        </p:nvSpPr>
        <p:spPr/>
        <p:txBody>
          <a:bodyPr/>
          <a:lstStyle/>
          <a:p>
            <a:fld id="{A625A5D2-04DB-4EAB-A2FF-21E756E6E7CC}" type="slidenum">
              <a:rPr lang="en-CA" smtClean="0"/>
              <a:t>46</a:t>
            </a:fld>
            <a:endParaRPr lang="en-CA"/>
          </a:p>
        </p:txBody>
      </p:sp>
      <p:pic>
        <p:nvPicPr>
          <p:cNvPr id="7" name="Picture 6" descr="linkedin.com">
            <a:extLst>
              <a:ext uri="{FF2B5EF4-FFF2-40B4-BE49-F238E27FC236}">
                <a16:creationId xmlns:a16="http://schemas.microsoft.com/office/drawing/2014/main" id="{08E9F53B-33C3-E321-4C7C-7986346511B4}"/>
              </a:ext>
            </a:extLst>
          </p:cNvPr>
          <p:cNvPicPr>
            <a:picLocks noChangeAspect="1"/>
          </p:cNvPicPr>
          <p:nvPr/>
        </p:nvPicPr>
        <p:blipFill>
          <a:blip r:embed="rId2"/>
          <a:stretch>
            <a:fillRect/>
          </a:stretch>
        </p:blipFill>
        <p:spPr>
          <a:xfrm>
            <a:off x="397410" y="414928"/>
            <a:ext cx="4535905" cy="6172200"/>
          </a:xfrm>
          <a:prstGeom prst="rect">
            <a:avLst/>
          </a:prstGeom>
        </p:spPr>
      </p:pic>
      <p:sp>
        <p:nvSpPr>
          <p:cNvPr id="9" name="Star: 5 Points 8">
            <a:extLst>
              <a:ext uri="{FF2B5EF4-FFF2-40B4-BE49-F238E27FC236}">
                <a16:creationId xmlns:a16="http://schemas.microsoft.com/office/drawing/2014/main" id="{17821A23-DD92-14A7-81FD-E826EEFBE563}"/>
              </a:ext>
            </a:extLst>
          </p:cNvPr>
          <p:cNvSpPr/>
          <p:nvPr/>
        </p:nvSpPr>
        <p:spPr>
          <a:xfrm>
            <a:off x="5523009" y="203581"/>
            <a:ext cx="370936" cy="422694"/>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3752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C7E22F2-9AB1-49DB-AC70-E69128F12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791ECB3-F418-4BD4-95F3-65756534E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w="22225">
            <a:solidFill>
              <a:srgbClr val="383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53E270A-8E22-C92B-F7BC-927D643CDB53}"/>
              </a:ext>
            </a:extLst>
          </p:cNvPr>
          <p:cNvPicPr>
            <a:picLocks noChangeAspect="1"/>
          </p:cNvPicPr>
          <p:nvPr/>
        </p:nvPicPr>
        <p:blipFill>
          <a:blip r:embed="rId2"/>
          <a:srcRect r="1" b="9180"/>
          <a:stretch>
            <a:fillRect/>
          </a:stretch>
        </p:blipFill>
        <p:spPr>
          <a:xfrm>
            <a:off x="643467" y="643467"/>
            <a:ext cx="10905066" cy="5571066"/>
          </a:xfrm>
          <a:prstGeom prst="rect">
            <a:avLst/>
          </a:prstGeom>
        </p:spPr>
      </p:pic>
      <p:sp>
        <p:nvSpPr>
          <p:cNvPr id="2" name="Slide Number Placeholder 1">
            <a:extLst>
              <a:ext uri="{FF2B5EF4-FFF2-40B4-BE49-F238E27FC236}">
                <a16:creationId xmlns:a16="http://schemas.microsoft.com/office/drawing/2014/main" id="{419C48C6-334D-AED7-539D-497E8B6471B7}"/>
              </a:ext>
            </a:extLst>
          </p:cNvPr>
          <p:cNvSpPr>
            <a:spLocks noGrp="1"/>
          </p:cNvSpPr>
          <p:nvPr>
            <p:ph type="sldNum" sz="quarter" idx="12"/>
          </p:nvPr>
        </p:nvSpPr>
        <p:spPr>
          <a:xfrm>
            <a:off x="10658927" y="6422854"/>
            <a:ext cx="946264" cy="365125"/>
          </a:xfrm>
        </p:spPr>
        <p:txBody>
          <a:bodyPr>
            <a:normAutofit/>
          </a:bodyPr>
          <a:lstStyle/>
          <a:p>
            <a:pPr>
              <a:spcAft>
                <a:spcPts val="600"/>
              </a:spcAft>
            </a:pPr>
            <a:fld id="{A625A5D2-04DB-4EAB-A2FF-21E756E6E7CC}" type="slidenum">
              <a:rPr lang="en-CA">
                <a:solidFill>
                  <a:srgbClr val="000000"/>
                </a:solidFill>
              </a:rPr>
              <a:pPr>
                <a:spcAft>
                  <a:spcPts val="600"/>
                </a:spcAft>
              </a:pPr>
              <a:t>47</a:t>
            </a:fld>
            <a:endParaRPr lang="en-CA">
              <a:solidFill>
                <a:srgbClr val="000000"/>
              </a:solidFill>
            </a:endParaRPr>
          </a:p>
        </p:txBody>
      </p:sp>
    </p:spTree>
    <p:extLst>
      <p:ext uri="{BB962C8B-B14F-4D97-AF65-F5344CB8AC3E}">
        <p14:creationId xmlns:p14="http://schemas.microsoft.com/office/powerpoint/2010/main" val="1441125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19C9C-E229-5B53-4417-181A6BD95A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BAADFA-FB5E-6B5E-F3C8-B4930DF8B093}"/>
              </a:ext>
            </a:extLst>
          </p:cNvPr>
          <p:cNvSpPr>
            <a:spLocks noGrp="1"/>
          </p:cNvSpPr>
          <p:nvPr>
            <p:ph type="title" idx="4294967295"/>
          </p:nvPr>
        </p:nvSpPr>
        <p:spPr>
          <a:xfrm>
            <a:off x="-376136" y="612333"/>
            <a:ext cx="5461860" cy="879628"/>
          </a:xfrm>
        </p:spPr>
        <p:txBody>
          <a:bodyPr vert="horz" lIns="91440" tIns="45720" rIns="91440" bIns="45720" rtlCol="0" anchor="b">
            <a:normAutofit/>
          </a:bodyPr>
          <a:lstStyle/>
          <a:p>
            <a:pPr algn="r"/>
            <a:r>
              <a:rPr lang="en-US" sz="4800" b="1" dirty="0">
                <a:solidFill>
                  <a:schemeClr val="bg1"/>
                </a:solidFill>
                <a:latin typeface="Arial" panose="020B0604020202020204" pitchFamily="34" charset="0"/>
                <a:cs typeface="Arial" panose="020B0604020202020204" pitchFamily="34" charset="0"/>
              </a:rPr>
              <a:t>The 6 tools</a:t>
            </a:r>
            <a:r>
              <a:rPr lang="en-US" sz="4800" b="1" dirty="0">
                <a:solidFill>
                  <a:schemeClr val="bg1"/>
                </a:solidFill>
              </a:rPr>
              <a:t>:</a:t>
            </a:r>
          </a:p>
        </p:txBody>
      </p:sp>
      <p:sp>
        <p:nvSpPr>
          <p:cNvPr id="8" name="TextBox 7">
            <a:extLst>
              <a:ext uri="{FF2B5EF4-FFF2-40B4-BE49-F238E27FC236}">
                <a16:creationId xmlns:a16="http://schemas.microsoft.com/office/drawing/2014/main" id="{41C327E6-D056-81A9-A9B5-C704501AAA27}"/>
              </a:ext>
            </a:extLst>
          </p:cNvPr>
          <p:cNvSpPr txBox="1"/>
          <p:nvPr/>
        </p:nvSpPr>
        <p:spPr>
          <a:xfrm>
            <a:off x="5038779" y="414920"/>
            <a:ext cx="6958667" cy="2677656"/>
          </a:xfrm>
          <a:prstGeom prst="rect">
            <a:avLst/>
          </a:prstGeom>
          <a:noFill/>
        </p:spPr>
        <p:txBody>
          <a:bodyPr wrap="square">
            <a:spAutoFit/>
          </a:bodyPr>
          <a:lstStyle/>
          <a:p>
            <a:r>
              <a:rPr lang="en-CA" sz="2800" dirty="0">
                <a:latin typeface="Arial" panose="020B0604020202020204" pitchFamily="34" charset="0"/>
                <a:cs typeface="Arial" panose="020B0604020202020204" pitchFamily="34" charset="0"/>
              </a:rPr>
              <a:t>Crisis plans</a:t>
            </a:r>
          </a:p>
          <a:p>
            <a:r>
              <a:rPr lang="en-CA" sz="2800" b="1" dirty="0">
                <a:solidFill>
                  <a:schemeClr val="bg1"/>
                </a:solidFill>
                <a:latin typeface="Arial" panose="020B0604020202020204" pitchFamily="34" charset="0"/>
                <a:cs typeface="Arial" panose="020B0604020202020204" pitchFamily="34" charset="0"/>
              </a:rPr>
              <a:t>Holes or targets for change diary cards</a:t>
            </a:r>
          </a:p>
          <a:p>
            <a:r>
              <a:rPr lang="en-CA" sz="2800" dirty="0">
                <a:latin typeface="Arial" panose="020B0604020202020204" pitchFamily="34" charset="0"/>
                <a:cs typeface="Arial" panose="020B0604020202020204" pitchFamily="34" charset="0"/>
              </a:rPr>
              <a:t>Holes analysis</a:t>
            </a:r>
          </a:p>
          <a:p>
            <a:r>
              <a:rPr lang="en-CA" sz="2800" dirty="0">
                <a:latin typeface="Arial" panose="020B0604020202020204" pitchFamily="34" charset="0"/>
                <a:cs typeface="Arial" panose="020B0604020202020204" pitchFamily="34" charset="0"/>
              </a:rPr>
              <a:t>Rational mind remediation</a:t>
            </a:r>
          </a:p>
          <a:p>
            <a:r>
              <a:rPr lang="en-CA" sz="2800" dirty="0">
                <a:latin typeface="Arial" panose="020B0604020202020204" pitchFamily="34" charset="0"/>
                <a:cs typeface="Arial" panose="020B0604020202020204" pitchFamily="34" charset="0"/>
              </a:rPr>
              <a:t>Goals diary cards</a:t>
            </a:r>
          </a:p>
          <a:p>
            <a:r>
              <a:rPr lang="en-CA" sz="2800" dirty="0">
                <a:latin typeface="Arial" panose="020B0604020202020204" pitchFamily="34" charset="0"/>
                <a:cs typeface="Arial" panose="020B0604020202020204" pitchFamily="34" charset="0"/>
              </a:rPr>
              <a:t>Self-led remediation</a:t>
            </a:r>
          </a:p>
        </p:txBody>
      </p:sp>
      <p:sp>
        <p:nvSpPr>
          <p:cNvPr id="4" name="Slide Number Placeholder 3">
            <a:extLst>
              <a:ext uri="{FF2B5EF4-FFF2-40B4-BE49-F238E27FC236}">
                <a16:creationId xmlns:a16="http://schemas.microsoft.com/office/drawing/2014/main" id="{6A6AF4EA-0508-3928-8220-BC6EA0B976E2}"/>
              </a:ext>
            </a:extLst>
          </p:cNvPr>
          <p:cNvSpPr>
            <a:spLocks noGrp="1"/>
          </p:cNvSpPr>
          <p:nvPr>
            <p:ph type="sldNum" sz="quarter" idx="12"/>
          </p:nvPr>
        </p:nvSpPr>
        <p:spPr/>
        <p:txBody>
          <a:bodyPr/>
          <a:lstStyle/>
          <a:p>
            <a:fld id="{A625A5D2-04DB-4EAB-A2FF-21E756E6E7CC}" type="slidenum">
              <a:rPr lang="en-CA" smtClean="0"/>
              <a:t>48</a:t>
            </a:fld>
            <a:endParaRPr lang="en-CA"/>
          </a:p>
        </p:txBody>
      </p:sp>
      <p:pic>
        <p:nvPicPr>
          <p:cNvPr id="6" name="Picture 5">
            <a:extLst>
              <a:ext uri="{FF2B5EF4-FFF2-40B4-BE49-F238E27FC236}">
                <a16:creationId xmlns:a16="http://schemas.microsoft.com/office/drawing/2014/main" id="{1F0B49B5-AF8B-D910-A1E9-6BA8D4115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6982" y="3429000"/>
            <a:ext cx="9290720" cy="3063711"/>
          </a:xfrm>
          <a:prstGeom prst="rect">
            <a:avLst/>
          </a:prstGeom>
        </p:spPr>
      </p:pic>
    </p:spTree>
    <p:extLst>
      <p:ext uri="{BB962C8B-B14F-4D97-AF65-F5344CB8AC3E}">
        <p14:creationId xmlns:p14="http://schemas.microsoft.com/office/powerpoint/2010/main" val="336132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69D5A-0797-5EF7-0CAE-DF01ECB4D2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B63E958-381F-5AF1-9C28-0087EB39EB98}"/>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797981" y="2030435"/>
            <a:ext cx="10586507" cy="3467081"/>
          </a:xfrm>
          <a:prstGeom prst="rect">
            <a:avLst/>
          </a:prstGeom>
          <a:noFill/>
        </p:spPr>
      </p:pic>
      <p:sp>
        <p:nvSpPr>
          <p:cNvPr id="9" name="TextBox 8">
            <a:extLst>
              <a:ext uri="{FF2B5EF4-FFF2-40B4-BE49-F238E27FC236}">
                <a16:creationId xmlns:a16="http://schemas.microsoft.com/office/drawing/2014/main" id="{F4481F25-54D6-ACFD-C701-D4D98432A10F}"/>
              </a:ext>
            </a:extLst>
          </p:cNvPr>
          <p:cNvSpPr txBox="1"/>
          <p:nvPr/>
        </p:nvSpPr>
        <p:spPr>
          <a:xfrm>
            <a:off x="363166" y="448506"/>
            <a:ext cx="11647251" cy="584775"/>
          </a:xfrm>
          <a:prstGeom prst="rect">
            <a:avLst/>
          </a:prstGeom>
          <a:noFill/>
        </p:spPr>
        <p:txBody>
          <a:bodyPr wrap="square">
            <a:spAutoFit/>
          </a:bodyPr>
          <a:lstStyle/>
          <a:p>
            <a:r>
              <a:rPr lang="en-CA" sz="3200" dirty="0">
                <a:solidFill>
                  <a:schemeClr val="bg1"/>
                </a:solidFill>
              </a:rPr>
              <a:t>THE HOLES OR TARGETS FOR CHANGE DIARY CARD TEMPLATE</a:t>
            </a:r>
          </a:p>
        </p:txBody>
      </p:sp>
      <p:sp>
        <p:nvSpPr>
          <p:cNvPr id="10" name="TextBox 9">
            <a:extLst>
              <a:ext uri="{FF2B5EF4-FFF2-40B4-BE49-F238E27FC236}">
                <a16:creationId xmlns:a16="http://schemas.microsoft.com/office/drawing/2014/main" id="{14E481B1-9325-BB59-D445-756AC65EAE6E}"/>
              </a:ext>
            </a:extLst>
          </p:cNvPr>
          <p:cNvSpPr txBox="1"/>
          <p:nvPr/>
        </p:nvSpPr>
        <p:spPr>
          <a:xfrm>
            <a:off x="5062536" y="1637868"/>
            <a:ext cx="2057401" cy="369332"/>
          </a:xfrm>
          <a:prstGeom prst="rect">
            <a:avLst/>
          </a:prstGeom>
          <a:noFill/>
        </p:spPr>
        <p:txBody>
          <a:bodyPr wrap="square">
            <a:spAutoFit/>
          </a:bodyPr>
          <a:lstStyle/>
          <a:p>
            <a:r>
              <a:rPr lang="en-CA" dirty="0"/>
              <a:t>Days of the month </a:t>
            </a:r>
          </a:p>
        </p:txBody>
      </p:sp>
      <p:cxnSp>
        <p:nvCxnSpPr>
          <p:cNvPr id="12" name="Straight Arrow Connector 11">
            <a:extLst>
              <a:ext uri="{FF2B5EF4-FFF2-40B4-BE49-F238E27FC236}">
                <a16:creationId xmlns:a16="http://schemas.microsoft.com/office/drawing/2014/main" id="{DB00444D-8302-8E32-0371-02D9D3DA6FB4}"/>
              </a:ext>
            </a:extLst>
          </p:cNvPr>
          <p:cNvCxnSpPr>
            <a:cxnSpLocks/>
          </p:cNvCxnSpPr>
          <p:nvPr/>
        </p:nvCxnSpPr>
        <p:spPr>
          <a:xfrm>
            <a:off x="3801438" y="1721400"/>
            <a:ext cx="2042515" cy="14056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DBE688E-CECB-8E86-55B8-2FEBF19CFE5F}"/>
              </a:ext>
            </a:extLst>
          </p:cNvPr>
          <p:cNvSpPr txBox="1"/>
          <p:nvPr/>
        </p:nvSpPr>
        <p:spPr>
          <a:xfrm>
            <a:off x="617882" y="1429967"/>
            <a:ext cx="2123341" cy="369332"/>
          </a:xfrm>
          <a:prstGeom prst="rect">
            <a:avLst/>
          </a:prstGeom>
          <a:noFill/>
        </p:spPr>
        <p:txBody>
          <a:bodyPr wrap="square">
            <a:spAutoFit/>
          </a:bodyPr>
          <a:lstStyle/>
          <a:p>
            <a:r>
              <a:rPr lang="en-CA" dirty="0"/>
              <a:t>Targets for change</a:t>
            </a:r>
          </a:p>
        </p:txBody>
      </p:sp>
      <p:cxnSp>
        <p:nvCxnSpPr>
          <p:cNvPr id="17" name="Straight Arrow Connector 16">
            <a:extLst>
              <a:ext uri="{FF2B5EF4-FFF2-40B4-BE49-F238E27FC236}">
                <a16:creationId xmlns:a16="http://schemas.microsoft.com/office/drawing/2014/main" id="{F2C273F6-8195-F925-995C-AEFC426182C9}"/>
              </a:ext>
            </a:extLst>
          </p:cNvPr>
          <p:cNvCxnSpPr>
            <a:cxnSpLocks/>
          </p:cNvCxnSpPr>
          <p:nvPr/>
        </p:nvCxnSpPr>
        <p:spPr>
          <a:xfrm>
            <a:off x="1562470" y="1822534"/>
            <a:ext cx="234166" cy="176404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B719BAEB-01B3-5B8D-4ACC-B6B592427C14}"/>
              </a:ext>
            </a:extLst>
          </p:cNvPr>
          <p:cNvCxnSpPr>
            <a:cxnSpLocks/>
          </p:cNvCxnSpPr>
          <p:nvPr/>
        </p:nvCxnSpPr>
        <p:spPr>
          <a:xfrm>
            <a:off x="6246812" y="2146158"/>
            <a:ext cx="1331761" cy="41017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28C5AAE-0B25-CF27-637E-FF48E66FC0AF}"/>
              </a:ext>
            </a:extLst>
          </p:cNvPr>
          <p:cNvSpPr txBox="1"/>
          <p:nvPr/>
        </p:nvSpPr>
        <p:spPr>
          <a:xfrm>
            <a:off x="3042378" y="1347192"/>
            <a:ext cx="2197442" cy="646331"/>
          </a:xfrm>
          <a:prstGeom prst="rect">
            <a:avLst/>
          </a:prstGeom>
          <a:noFill/>
        </p:spPr>
        <p:txBody>
          <a:bodyPr wrap="square">
            <a:spAutoFit/>
          </a:bodyPr>
          <a:lstStyle/>
          <a:p>
            <a:r>
              <a:rPr lang="en-CA" dirty="0"/>
              <a:t>Squares for rating targets </a:t>
            </a:r>
          </a:p>
        </p:txBody>
      </p:sp>
      <p:sp>
        <p:nvSpPr>
          <p:cNvPr id="5" name="Slide Number Placeholder 4">
            <a:extLst>
              <a:ext uri="{FF2B5EF4-FFF2-40B4-BE49-F238E27FC236}">
                <a16:creationId xmlns:a16="http://schemas.microsoft.com/office/drawing/2014/main" id="{E16BB6B0-AC6C-FBE8-F9EB-76F6C04ABD61}"/>
              </a:ext>
            </a:extLst>
          </p:cNvPr>
          <p:cNvSpPr>
            <a:spLocks noGrp="1"/>
          </p:cNvSpPr>
          <p:nvPr>
            <p:ph type="sldNum" sz="quarter" idx="12"/>
          </p:nvPr>
        </p:nvSpPr>
        <p:spPr/>
        <p:txBody>
          <a:bodyPr/>
          <a:lstStyle/>
          <a:p>
            <a:fld id="{A625A5D2-04DB-4EAB-A2FF-21E756E6E7CC}" type="slidenum">
              <a:rPr lang="en-CA" smtClean="0"/>
              <a:t>49</a:t>
            </a:fld>
            <a:endParaRPr lang="en-CA"/>
          </a:p>
        </p:txBody>
      </p:sp>
    </p:spTree>
    <p:extLst>
      <p:ext uri="{BB962C8B-B14F-4D97-AF65-F5344CB8AC3E}">
        <p14:creationId xmlns:p14="http://schemas.microsoft.com/office/powerpoint/2010/main" val="1271067363"/>
      </p:ext>
    </p:extLst>
  </p:cSld>
  <p:clrMapOvr>
    <a:masterClrMapping/>
  </p:clrMapOvr>
  <mc:AlternateContent xmlns:mc="http://schemas.openxmlformats.org/markup-compatibility/2006" xmlns:p14="http://schemas.microsoft.com/office/powerpoint/2010/main">
    <mc:Choice Requires="p14">
      <p:transition spd="slow" p14:dur="2000" advTm="16960"/>
    </mc:Choice>
    <mc:Fallback xmlns="">
      <p:transition spd="slow" advTm="169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2F998-1AF1-A018-AE76-EBFE010D1CB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54950BA-10C4-B4B4-3D0A-EC6D44D1A044}"/>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278859" y="397135"/>
            <a:ext cx="11634281" cy="6235430"/>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TextBox 5">
            <a:extLst>
              <a:ext uri="{FF2B5EF4-FFF2-40B4-BE49-F238E27FC236}">
                <a16:creationId xmlns:a16="http://schemas.microsoft.com/office/drawing/2014/main" id="{E194709C-AF6A-2080-C0B8-633AA914BE4F}"/>
              </a:ext>
            </a:extLst>
          </p:cNvPr>
          <p:cNvSpPr txBox="1"/>
          <p:nvPr/>
        </p:nvSpPr>
        <p:spPr>
          <a:xfrm>
            <a:off x="609726" y="2254663"/>
            <a:ext cx="1263462" cy="369332"/>
          </a:xfrm>
          <a:prstGeom prst="rect">
            <a:avLst/>
          </a:prstGeom>
          <a:noFill/>
        </p:spPr>
        <p:txBody>
          <a:bodyPr wrap="square">
            <a:spAutoFit/>
          </a:bodyPr>
          <a:lstStyle/>
          <a:p>
            <a:r>
              <a:rPr lang="en-CA" dirty="0">
                <a:solidFill>
                  <a:srgbClr val="FF0000"/>
                </a:solidFill>
              </a:rPr>
              <a:t>struggling</a:t>
            </a:r>
            <a:r>
              <a:rPr lang="en-CA" sz="1800" dirty="0"/>
              <a:t>. </a:t>
            </a:r>
            <a:endParaRPr lang="en-CA" dirty="0"/>
          </a:p>
        </p:txBody>
      </p:sp>
      <p:sp>
        <p:nvSpPr>
          <p:cNvPr id="8" name="TextBox 7">
            <a:extLst>
              <a:ext uri="{FF2B5EF4-FFF2-40B4-BE49-F238E27FC236}">
                <a16:creationId xmlns:a16="http://schemas.microsoft.com/office/drawing/2014/main" id="{A81A0838-6851-A6EA-CAF7-0944B414D5FA}"/>
              </a:ext>
            </a:extLst>
          </p:cNvPr>
          <p:cNvSpPr txBox="1"/>
          <p:nvPr/>
        </p:nvSpPr>
        <p:spPr>
          <a:xfrm>
            <a:off x="677725" y="2577567"/>
            <a:ext cx="1127464" cy="369332"/>
          </a:xfrm>
          <a:prstGeom prst="rect">
            <a:avLst/>
          </a:prstGeom>
          <a:noFill/>
        </p:spPr>
        <p:txBody>
          <a:bodyPr wrap="square">
            <a:spAutoFit/>
          </a:bodyPr>
          <a:lstStyle/>
          <a:p>
            <a:r>
              <a:rPr lang="en-CA" dirty="0">
                <a:solidFill>
                  <a:srgbClr val="FF0000"/>
                </a:solidFill>
              </a:rPr>
              <a:t>sad</a:t>
            </a:r>
            <a:r>
              <a:rPr lang="en-CA" sz="1800" dirty="0"/>
              <a:t>. </a:t>
            </a:r>
            <a:endParaRPr lang="en-CA" dirty="0"/>
          </a:p>
        </p:txBody>
      </p:sp>
      <p:sp>
        <p:nvSpPr>
          <p:cNvPr id="10" name="TextBox 9">
            <a:extLst>
              <a:ext uri="{FF2B5EF4-FFF2-40B4-BE49-F238E27FC236}">
                <a16:creationId xmlns:a16="http://schemas.microsoft.com/office/drawing/2014/main" id="{24555A6F-BFB7-F85D-9F89-EDD69F7EF38E}"/>
              </a:ext>
            </a:extLst>
          </p:cNvPr>
          <p:cNvSpPr txBox="1"/>
          <p:nvPr/>
        </p:nvSpPr>
        <p:spPr>
          <a:xfrm>
            <a:off x="523876" y="2946899"/>
            <a:ext cx="1435161" cy="369332"/>
          </a:xfrm>
          <a:prstGeom prst="rect">
            <a:avLst/>
          </a:prstGeom>
          <a:noFill/>
        </p:spPr>
        <p:txBody>
          <a:bodyPr wrap="square">
            <a:spAutoFit/>
          </a:bodyPr>
          <a:lstStyle/>
          <a:p>
            <a:r>
              <a:rPr lang="en-CA" dirty="0">
                <a:solidFill>
                  <a:srgbClr val="FF0000"/>
                </a:solidFill>
              </a:rPr>
              <a:t>withdrawing</a:t>
            </a:r>
            <a:r>
              <a:rPr lang="en-CA" sz="1800" dirty="0">
                <a:solidFill>
                  <a:schemeClr val="bg1"/>
                </a:solidFill>
              </a:rPr>
              <a:t> </a:t>
            </a:r>
            <a:endParaRPr lang="en-CA" dirty="0">
              <a:solidFill>
                <a:schemeClr val="bg1"/>
              </a:solidFill>
            </a:endParaRPr>
          </a:p>
        </p:txBody>
      </p:sp>
      <p:sp>
        <p:nvSpPr>
          <p:cNvPr id="12" name="TextBox 11">
            <a:extLst>
              <a:ext uri="{FF2B5EF4-FFF2-40B4-BE49-F238E27FC236}">
                <a16:creationId xmlns:a16="http://schemas.microsoft.com/office/drawing/2014/main" id="{976DB686-FB11-8303-DC80-0521CD90AE01}"/>
              </a:ext>
            </a:extLst>
          </p:cNvPr>
          <p:cNvSpPr txBox="1"/>
          <p:nvPr/>
        </p:nvSpPr>
        <p:spPr>
          <a:xfrm>
            <a:off x="1873189" y="2231449"/>
            <a:ext cx="9516862" cy="369332"/>
          </a:xfrm>
          <a:prstGeom prst="rect">
            <a:avLst/>
          </a:prstGeom>
          <a:noFill/>
        </p:spPr>
        <p:txBody>
          <a:bodyPr wrap="square">
            <a:spAutoFit/>
          </a:bodyPr>
          <a:lstStyle/>
          <a:p>
            <a:r>
              <a:rPr lang="en-CA" dirty="0">
                <a:solidFill>
                  <a:srgbClr val="FF0000"/>
                </a:solidFill>
              </a:rPr>
              <a:t>4    3    6    2    3    10   9</a:t>
            </a:r>
          </a:p>
        </p:txBody>
      </p:sp>
      <p:sp>
        <p:nvSpPr>
          <p:cNvPr id="14" name="TextBox 13">
            <a:extLst>
              <a:ext uri="{FF2B5EF4-FFF2-40B4-BE49-F238E27FC236}">
                <a16:creationId xmlns:a16="http://schemas.microsoft.com/office/drawing/2014/main" id="{D5E3D529-95D7-426B-22A3-6B3D97A9D187}"/>
              </a:ext>
            </a:extLst>
          </p:cNvPr>
          <p:cNvSpPr txBox="1"/>
          <p:nvPr/>
        </p:nvSpPr>
        <p:spPr>
          <a:xfrm>
            <a:off x="1873188" y="2577567"/>
            <a:ext cx="6528896" cy="369332"/>
          </a:xfrm>
          <a:prstGeom prst="rect">
            <a:avLst/>
          </a:prstGeom>
          <a:noFill/>
        </p:spPr>
        <p:txBody>
          <a:bodyPr wrap="square">
            <a:spAutoFit/>
          </a:bodyPr>
          <a:lstStyle/>
          <a:p>
            <a:r>
              <a:rPr lang="en-CA" dirty="0">
                <a:solidFill>
                  <a:srgbClr val="FF0000"/>
                </a:solidFill>
              </a:rPr>
              <a:t>5    4    7    1     2     8    7</a:t>
            </a:r>
            <a:r>
              <a:rPr lang="en-CA" sz="1800" dirty="0">
                <a:solidFill>
                  <a:srgbClr val="FF0000"/>
                </a:solidFill>
              </a:rPr>
              <a:t> </a:t>
            </a:r>
            <a:endParaRPr lang="en-CA" dirty="0">
              <a:solidFill>
                <a:srgbClr val="FF0000"/>
              </a:solidFill>
            </a:endParaRPr>
          </a:p>
        </p:txBody>
      </p:sp>
      <p:sp>
        <p:nvSpPr>
          <p:cNvPr id="16" name="TextBox 15">
            <a:extLst>
              <a:ext uri="{FF2B5EF4-FFF2-40B4-BE49-F238E27FC236}">
                <a16:creationId xmlns:a16="http://schemas.microsoft.com/office/drawing/2014/main" id="{2B17350E-8F4B-0FCF-7414-90351D6341B4}"/>
              </a:ext>
            </a:extLst>
          </p:cNvPr>
          <p:cNvSpPr txBox="1"/>
          <p:nvPr/>
        </p:nvSpPr>
        <p:spPr>
          <a:xfrm>
            <a:off x="1873188" y="2966840"/>
            <a:ext cx="6369729" cy="369332"/>
          </a:xfrm>
          <a:prstGeom prst="rect">
            <a:avLst/>
          </a:prstGeom>
          <a:noFill/>
        </p:spPr>
        <p:txBody>
          <a:bodyPr wrap="square">
            <a:spAutoFit/>
          </a:bodyPr>
          <a:lstStyle/>
          <a:p>
            <a:r>
              <a:rPr lang="en-CA" dirty="0">
                <a:solidFill>
                  <a:srgbClr val="FF0000"/>
                </a:solidFill>
              </a:rPr>
              <a:t>9    8    6    6    5     10  10</a:t>
            </a:r>
            <a:r>
              <a:rPr lang="en-CA" sz="1800" dirty="0">
                <a:solidFill>
                  <a:srgbClr val="FF0000"/>
                </a:solidFill>
              </a:rPr>
              <a:t> </a:t>
            </a:r>
            <a:endParaRPr lang="en-CA" dirty="0">
              <a:solidFill>
                <a:srgbClr val="FF0000"/>
              </a:solidFill>
            </a:endParaRPr>
          </a:p>
        </p:txBody>
      </p:sp>
      <p:sp>
        <p:nvSpPr>
          <p:cNvPr id="7" name="TextBox 6">
            <a:extLst>
              <a:ext uri="{FF2B5EF4-FFF2-40B4-BE49-F238E27FC236}">
                <a16:creationId xmlns:a16="http://schemas.microsoft.com/office/drawing/2014/main" id="{3A09081E-17BA-14E1-A9F1-B2743AE9A94F}"/>
              </a:ext>
            </a:extLst>
          </p:cNvPr>
          <p:cNvSpPr txBox="1"/>
          <p:nvPr/>
        </p:nvSpPr>
        <p:spPr>
          <a:xfrm>
            <a:off x="1873188" y="1477951"/>
            <a:ext cx="5683017" cy="369332"/>
          </a:xfrm>
          <a:prstGeom prst="rect">
            <a:avLst/>
          </a:prstGeom>
          <a:noFill/>
        </p:spPr>
        <p:txBody>
          <a:bodyPr wrap="square">
            <a:spAutoFit/>
          </a:bodyPr>
          <a:lstStyle/>
          <a:p>
            <a:r>
              <a:rPr lang="en-CA" dirty="0">
                <a:solidFill>
                  <a:srgbClr val="FF0000"/>
                </a:solidFill>
              </a:rPr>
              <a:t>M  T    W   T     F    S    S</a:t>
            </a:r>
          </a:p>
        </p:txBody>
      </p:sp>
      <p:sp>
        <p:nvSpPr>
          <p:cNvPr id="3" name="Slide Number Placeholder 2">
            <a:extLst>
              <a:ext uri="{FF2B5EF4-FFF2-40B4-BE49-F238E27FC236}">
                <a16:creationId xmlns:a16="http://schemas.microsoft.com/office/drawing/2014/main" id="{7EB0FA3C-0763-4FCE-3766-4943D2E98D27}"/>
              </a:ext>
            </a:extLst>
          </p:cNvPr>
          <p:cNvSpPr>
            <a:spLocks noGrp="1"/>
          </p:cNvSpPr>
          <p:nvPr>
            <p:ph type="sldNum" sz="quarter" idx="12"/>
          </p:nvPr>
        </p:nvSpPr>
        <p:spPr/>
        <p:txBody>
          <a:bodyPr/>
          <a:lstStyle/>
          <a:p>
            <a:fld id="{A625A5D2-04DB-4EAB-A2FF-21E756E6E7CC}" type="slidenum">
              <a:rPr lang="en-CA" smtClean="0"/>
              <a:t>50</a:t>
            </a:fld>
            <a:endParaRPr lang="en-CA"/>
          </a:p>
        </p:txBody>
      </p:sp>
    </p:spTree>
    <p:extLst>
      <p:ext uri="{BB962C8B-B14F-4D97-AF65-F5344CB8AC3E}">
        <p14:creationId xmlns:p14="http://schemas.microsoft.com/office/powerpoint/2010/main" val="273972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DEC3F-2CD5-AA09-328E-77C50B9359CE}"/>
            </a:ext>
          </a:extLst>
        </p:cNvPr>
        <p:cNvGrpSpPr/>
        <p:nvPr/>
      </p:nvGrpSpPr>
      <p:grpSpPr>
        <a:xfrm>
          <a:off x="0" y="0"/>
          <a:ext cx="0" cy="0"/>
          <a:chOff x="0" y="0"/>
          <a:chExt cx="0" cy="0"/>
        </a:xfrm>
      </p:grpSpPr>
      <p:pic>
        <p:nvPicPr>
          <p:cNvPr id="117" name="Picture 116">
            <a:extLst>
              <a:ext uri="{FF2B5EF4-FFF2-40B4-BE49-F238E27FC236}">
                <a16:creationId xmlns:a16="http://schemas.microsoft.com/office/drawing/2014/main" id="{83138185-2C2A-B4EA-60BB-CAB1E19A1986}"/>
              </a:ext>
            </a:extLst>
          </p:cNvPr>
          <p:cNvPicPr/>
          <p:nvPr/>
        </p:nvPicPr>
        <p:blipFill rotWithShape="1">
          <a:blip r:embed="rId2" r:link="rId3">
            <a:extLst>
              <a:ext uri="{28A0092B-C50C-407E-A947-70E740481C1C}">
                <a14:useLocalDpi xmlns:a14="http://schemas.microsoft.com/office/drawing/2010/main" val="0"/>
              </a:ext>
            </a:extLst>
          </a:blip>
          <a:srcRect l="9091" b="23391"/>
          <a:stretch>
            <a:fillRect/>
          </a:stretch>
        </p:blipFill>
        <p:spPr bwMode="auto">
          <a:xfrm>
            <a:off x="0" y="10"/>
            <a:ext cx="12191980" cy="6857990"/>
          </a:xfrm>
          <a:prstGeom prst="rect">
            <a:avLst/>
          </a:prstGeom>
          <a:noFill/>
        </p:spPr>
      </p:pic>
      <p:sp>
        <p:nvSpPr>
          <p:cNvPr id="2" name="Title 1">
            <a:extLst>
              <a:ext uri="{FF2B5EF4-FFF2-40B4-BE49-F238E27FC236}">
                <a16:creationId xmlns:a16="http://schemas.microsoft.com/office/drawing/2014/main" id="{126B8CE4-A36D-0F87-5EA2-773F3F54E097}"/>
              </a:ext>
            </a:extLst>
          </p:cNvPr>
          <p:cNvSpPr>
            <a:spLocks noGrp="1"/>
          </p:cNvSpPr>
          <p:nvPr>
            <p:ph type="title"/>
          </p:nvPr>
        </p:nvSpPr>
        <p:spPr>
          <a:xfrm>
            <a:off x="114683" y="-728134"/>
            <a:ext cx="11962613" cy="1456267"/>
          </a:xfrm>
        </p:spPr>
        <p:txBody>
          <a:bodyPr vert="horz" lIns="91440" tIns="45720" rIns="91440" bIns="45720" rtlCol="0" anchor="b">
            <a:normAutofit/>
          </a:bodyPr>
          <a:lstStyle/>
          <a:p>
            <a:pPr algn="ctr"/>
            <a:r>
              <a:rPr lang="en-US" sz="3600" b="1" dirty="0">
                <a:solidFill>
                  <a:schemeClr val="bg1"/>
                </a:solidFill>
              </a:rPr>
              <a:t>The WHAT, How, and why, of “holes” diary cards</a:t>
            </a:r>
          </a:p>
        </p:txBody>
      </p:sp>
      <p:sp>
        <p:nvSpPr>
          <p:cNvPr id="3" name="Content Placeholder 2">
            <a:extLst>
              <a:ext uri="{FF2B5EF4-FFF2-40B4-BE49-F238E27FC236}">
                <a16:creationId xmlns:a16="http://schemas.microsoft.com/office/drawing/2014/main" id="{0C37A329-2832-C157-D5CF-5959897C75C7}"/>
              </a:ext>
            </a:extLst>
          </p:cNvPr>
          <p:cNvSpPr>
            <a:spLocks noGrp="1"/>
          </p:cNvSpPr>
          <p:nvPr>
            <p:ph idx="1"/>
          </p:nvPr>
        </p:nvSpPr>
        <p:spPr>
          <a:xfrm>
            <a:off x="229367" y="2078143"/>
            <a:ext cx="9784080" cy="4206240"/>
          </a:xfrm>
        </p:spPr>
        <p:txBody>
          <a:bodyPr>
            <a:normAutofit/>
          </a:bodyPr>
          <a:lstStyle/>
          <a:p>
            <a:r>
              <a:rPr lang="en-CA" sz="3600" dirty="0">
                <a:solidFill>
                  <a:schemeClr val="bg2">
                    <a:lumMod val="75000"/>
                  </a:schemeClr>
                </a:solidFill>
                <a:latin typeface="Arial" panose="020B0604020202020204" pitchFamily="34" charset="0"/>
                <a:cs typeface="Arial" panose="020B0604020202020204" pitchFamily="34" charset="0"/>
              </a:rPr>
              <a:t>1. crisis plans holes vs. diary card targets</a:t>
            </a:r>
          </a:p>
          <a:p>
            <a:r>
              <a:rPr lang="en-CA" sz="3600" dirty="0">
                <a:solidFill>
                  <a:schemeClr val="bg2">
                    <a:lumMod val="75000"/>
                  </a:schemeClr>
                </a:solidFill>
                <a:latin typeface="Arial" panose="020B0604020202020204" pitchFamily="34" charset="0"/>
                <a:cs typeface="Arial" panose="020B0604020202020204" pitchFamily="34" charset="0"/>
              </a:rPr>
              <a:t>2. topography</a:t>
            </a:r>
          </a:p>
          <a:p>
            <a:r>
              <a:rPr lang="en-CA" sz="3600" dirty="0">
                <a:solidFill>
                  <a:schemeClr val="bg2">
                    <a:lumMod val="75000"/>
                  </a:schemeClr>
                </a:solidFill>
                <a:latin typeface="Arial" panose="020B0604020202020204" pitchFamily="34" charset="0"/>
                <a:cs typeface="Arial" panose="020B0604020202020204" pitchFamily="34" charset="0"/>
              </a:rPr>
              <a:t>3. finding your targets for change</a:t>
            </a:r>
          </a:p>
          <a:p>
            <a:r>
              <a:rPr lang="en-CA" sz="3600" dirty="0">
                <a:solidFill>
                  <a:schemeClr val="bg2">
                    <a:lumMod val="75000"/>
                  </a:schemeClr>
                </a:solidFill>
                <a:latin typeface="Arial" panose="020B0604020202020204" pitchFamily="34" charset="0"/>
                <a:cs typeface="Arial" panose="020B0604020202020204" pitchFamily="34" charset="0"/>
              </a:rPr>
              <a:t>4. why do a holes diary card</a:t>
            </a:r>
          </a:p>
          <a:p>
            <a:r>
              <a:rPr lang="en-CA" sz="3600" dirty="0">
                <a:solidFill>
                  <a:schemeClr val="bg2">
                    <a:lumMod val="75000"/>
                  </a:schemeClr>
                </a:solidFill>
                <a:latin typeface="Arial" panose="020B0604020202020204" pitchFamily="34" charset="0"/>
                <a:cs typeface="Arial" panose="020B0604020202020204" pitchFamily="34" charset="0"/>
              </a:rPr>
              <a:t>5. making diary cards a habit</a:t>
            </a:r>
          </a:p>
        </p:txBody>
      </p:sp>
      <p:sp>
        <p:nvSpPr>
          <p:cNvPr id="5" name="Slide Number Placeholder 4">
            <a:extLst>
              <a:ext uri="{FF2B5EF4-FFF2-40B4-BE49-F238E27FC236}">
                <a16:creationId xmlns:a16="http://schemas.microsoft.com/office/drawing/2014/main" id="{46CFE127-0CB5-62E8-7250-17D8D671D08E}"/>
              </a:ext>
            </a:extLst>
          </p:cNvPr>
          <p:cNvSpPr>
            <a:spLocks noGrp="1"/>
          </p:cNvSpPr>
          <p:nvPr>
            <p:ph type="sldNum" sz="quarter" idx="12"/>
          </p:nvPr>
        </p:nvSpPr>
        <p:spPr/>
        <p:txBody>
          <a:bodyPr/>
          <a:lstStyle/>
          <a:p>
            <a:fld id="{A625A5D2-04DB-4EAB-A2FF-21E756E6E7CC}" type="slidenum">
              <a:rPr lang="en-CA" smtClean="0"/>
              <a:t>51</a:t>
            </a:fld>
            <a:endParaRPr lang="en-CA"/>
          </a:p>
        </p:txBody>
      </p:sp>
    </p:spTree>
    <p:extLst>
      <p:ext uri="{BB962C8B-B14F-4D97-AF65-F5344CB8AC3E}">
        <p14:creationId xmlns:p14="http://schemas.microsoft.com/office/powerpoint/2010/main" val="273444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AB956-E548-A695-2872-7258E498BA63}"/>
            </a:ext>
          </a:extLst>
        </p:cNvPr>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7D7A0113-A0F5-E2E0-66FD-32EC7680E76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3294" y="802548"/>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83839F5-1A5A-BA4E-890A-D85875D75057}"/>
              </a:ext>
            </a:extLst>
          </p:cNvPr>
          <p:cNvSpPr txBox="1"/>
          <p:nvPr/>
        </p:nvSpPr>
        <p:spPr>
          <a:xfrm>
            <a:off x="6460694" y="4347577"/>
            <a:ext cx="5003157" cy="1754326"/>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Are holes diary card </a:t>
            </a:r>
            <a:r>
              <a:rPr lang="en-US" sz="3600" dirty="0">
                <a:solidFill>
                  <a:schemeClr val="bg1"/>
                </a:solidFill>
                <a:latin typeface="Arial" panose="020B0604020202020204" pitchFamily="34" charset="0"/>
                <a:cs typeface="Arial" panose="020B0604020202020204" pitchFamily="34" charset="0"/>
              </a:rPr>
              <a:t>targets</a:t>
            </a:r>
            <a:r>
              <a:rPr lang="en-US" sz="3600" dirty="0">
                <a:latin typeface="Arial" panose="020B0604020202020204" pitchFamily="34" charset="0"/>
                <a:cs typeface="Arial" panose="020B0604020202020204" pitchFamily="34" charset="0"/>
              </a:rPr>
              <a:t> and crisis plan</a:t>
            </a:r>
            <a:r>
              <a:rPr lang="en-US" sz="3600" dirty="0">
                <a:solidFill>
                  <a:schemeClr val="bg1"/>
                </a:solidFill>
                <a:latin typeface="Arial" panose="020B0604020202020204" pitchFamily="34" charset="0"/>
                <a:cs typeface="Arial" panose="020B0604020202020204" pitchFamily="34" charset="0"/>
              </a:rPr>
              <a:t> holes </a:t>
            </a:r>
            <a:r>
              <a:rPr lang="en-US" sz="3600" dirty="0">
                <a:latin typeface="Arial" panose="020B0604020202020204" pitchFamily="34" charset="0"/>
                <a:cs typeface="Arial" panose="020B0604020202020204" pitchFamily="34" charset="0"/>
              </a:rPr>
              <a:t>the same thing ?</a:t>
            </a:r>
            <a:endParaRPr lang="en-CA" sz="36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E706CFC-3DC0-84CF-2C10-41933C944E4E}"/>
              </a:ext>
            </a:extLst>
          </p:cNvPr>
          <p:cNvSpPr>
            <a:spLocks noGrp="1"/>
          </p:cNvSpPr>
          <p:nvPr>
            <p:ph type="sldNum" sz="quarter" idx="12"/>
          </p:nvPr>
        </p:nvSpPr>
        <p:spPr/>
        <p:txBody>
          <a:bodyPr/>
          <a:lstStyle/>
          <a:p>
            <a:fld id="{A625A5D2-04DB-4EAB-A2FF-21E756E6E7CC}" type="slidenum">
              <a:rPr lang="en-CA" smtClean="0"/>
              <a:t>52</a:t>
            </a:fld>
            <a:endParaRPr lang="en-CA"/>
          </a:p>
        </p:txBody>
      </p:sp>
    </p:spTree>
    <p:extLst>
      <p:ext uri="{BB962C8B-B14F-4D97-AF65-F5344CB8AC3E}">
        <p14:creationId xmlns:p14="http://schemas.microsoft.com/office/powerpoint/2010/main" val="1742495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91421-59DB-26CA-D321-33FE78EE96CB}"/>
            </a:ext>
          </a:extLst>
        </p:cNvPr>
        <p:cNvGrpSpPr/>
        <p:nvPr/>
      </p:nvGrpSpPr>
      <p:grpSpPr>
        <a:xfrm>
          <a:off x="0" y="0"/>
          <a:ext cx="0" cy="0"/>
          <a:chOff x="0" y="0"/>
          <a:chExt cx="0" cy="0"/>
        </a:xfrm>
      </p:grpSpPr>
      <p:pic>
        <p:nvPicPr>
          <p:cNvPr id="117" name="Picture 116">
            <a:extLst>
              <a:ext uri="{FF2B5EF4-FFF2-40B4-BE49-F238E27FC236}">
                <a16:creationId xmlns:a16="http://schemas.microsoft.com/office/drawing/2014/main" id="{901723BC-7895-BC4C-CBD0-44B89CA61BBE}"/>
              </a:ext>
            </a:extLst>
          </p:cNvPr>
          <p:cNvPicPr/>
          <p:nvPr/>
        </p:nvPicPr>
        <p:blipFill rotWithShape="1">
          <a:blip r:embed="rId2" r:link="rId3">
            <a:extLst>
              <a:ext uri="{28A0092B-C50C-407E-A947-70E740481C1C}">
                <a14:useLocalDpi xmlns:a14="http://schemas.microsoft.com/office/drawing/2010/main" val="0"/>
              </a:ext>
            </a:extLst>
          </a:blip>
          <a:srcRect l="9091" b="23391"/>
          <a:stretch>
            <a:fillRect/>
          </a:stretch>
        </p:blipFill>
        <p:spPr bwMode="auto">
          <a:xfrm>
            <a:off x="0" y="10"/>
            <a:ext cx="12191980" cy="6857990"/>
          </a:xfrm>
          <a:prstGeom prst="rect">
            <a:avLst/>
          </a:prstGeom>
          <a:noFill/>
        </p:spPr>
      </p:pic>
      <p:sp>
        <p:nvSpPr>
          <p:cNvPr id="2" name="Title 1">
            <a:extLst>
              <a:ext uri="{FF2B5EF4-FFF2-40B4-BE49-F238E27FC236}">
                <a16:creationId xmlns:a16="http://schemas.microsoft.com/office/drawing/2014/main" id="{101E25E4-FC40-F54E-D77D-422959E367C1}"/>
              </a:ext>
            </a:extLst>
          </p:cNvPr>
          <p:cNvSpPr>
            <a:spLocks noGrp="1"/>
          </p:cNvSpPr>
          <p:nvPr>
            <p:ph type="title"/>
          </p:nvPr>
        </p:nvSpPr>
        <p:spPr>
          <a:xfrm>
            <a:off x="114683" y="-728134"/>
            <a:ext cx="11962613" cy="1456267"/>
          </a:xfrm>
        </p:spPr>
        <p:txBody>
          <a:bodyPr vert="horz" lIns="91440" tIns="45720" rIns="91440" bIns="45720" rtlCol="0" anchor="b">
            <a:normAutofit/>
          </a:bodyPr>
          <a:lstStyle/>
          <a:p>
            <a:pPr algn="ctr"/>
            <a:r>
              <a:rPr lang="en-US" sz="3600" b="1" dirty="0">
                <a:solidFill>
                  <a:schemeClr val="bg1"/>
                </a:solidFill>
              </a:rPr>
              <a:t>The WHAT, How, and why, of “holes” diary cards</a:t>
            </a:r>
          </a:p>
        </p:txBody>
      </p:sp>
      <p:sp>
        <p:nvSpPr>
          <p:cNvPr id="3" name="Content Placeholder 2">
            <a:extLst>
              <a:ext uri="{FF2B5EF4-FFF2-40B4-BE49-F238E27FC236}">
                <a16:creationId xmlns:a16="http://schemas.microsoft.com/office/drawing/2014/main" id="{DBA30063-BB9F-BEEC-B116-3A9CB84AD9D3}"/>
              </a:ext>
            </a:extLst>
          </p:cNvPr>
          <p:cNvSpPr>
            <a:spLocks noGrp="1"/>
          </p:cNvSpPr>
          <p:nvPr>
            <p:ph idx="1"/>
          </p:nvPr>
        </p:nvSpPr>
        <p:spPr>
          <a:xfrm>
            <a:off x="229367" y="2078143"/>
            <a:ext cx="9784080" cy="4206240"/>
          </a:xfrm>
        </p:spPr>
        <p:txBody>
          <a:bodyPr>
            <a:normAutofit/>
          </a:bodyPr>
          <a:lstStyle/>
          <a:p>
            <a:r>
              <a:rPr lang="en-CA" sz="3600" dirty="0">
                <a:solidFill>
                  <a:srgbClr val="FF0000"/>
                </a:solidFill>
                <a:latin typeface="Arial" panose="020B0604020202020204" pitchFamily="34" charset="0"/>
                <a:cs typeface="Arial" panose="020B0604020202020204" pitchFamily="34" charset="0"/>
              </a:rPr>
              <a:t>1. crisis plans holes and diary card targets</a:t>
            </a:r>
          </a:p>
          <a:p>
            <a:r>
              <a:rPr lang="en-CA" sz="3600" dirty="0">
                <a:solidFill>
                  <a:schemeClr val="bg2">
                    <a:lumMod val="75000"/>
                  </a:schemeClr>
                </a:solidFill>
                <a:latin typeface="Arial" panose="020B0604020202020204" pitchFamily="34" charset="0"/>
                <a:cs typeface="Arial" panose="020B0604020202020204" pitchFamily="34" charset="0"/>
              </a:rPr>
              <a:t>2. topography</a:t>
            </a:r>
          </a:p>
          <a:p>
            <a:r>
              <a:rPr lang="en-CA" sz="3600" dirty="0">
                <a:solidFill>
                  <a:schemeClr val="bg2">
                    <a:lumMod val="75000"/>
                  </a:schemeClr>
                </a:solidFill>
                <a:latin typeface="Arial" panose="020B0604020202020204" pitchFamily="34" charset="0"/>
                <a:cs typeface="Arial" panose="020B0604020202020204" pitchFamily="34" charset="0"/>
              </a:rPr>
              <a:t>3. finding your targets for change</a:t>
            </a:r>
          </a:p>
          <a:p>
            <a:r>
              <a:rPr lang="en-CA" sz="3600" dirty="0">
                <a:solidFill>
                  <a:schemeClr val="bg2">
                    <a:lumMod val="75000"/>
                  </a:schemeClr>
                </a:solidFill>
                <a:latin typeface="Arial" panose="020B0604020202020204" pitchFamily="34" charset="0"/>
                <a:cs typeface="Arial" panose="020B0604020202020204" pitchFamily="34" charset="0"/>
              </a:rPr>
              <a:t>4. why do a holes diary card</a:t>
            </a:r>
          </a:p>
          <a:p>
            <a:r>
              <a:rPr lang="en-CA" sz="3600" dirty="0">
                <a:solidFill>
                  <a:schemeClr val="bg2">
                    <a:lumMod val="75000"/>
                  </a:schemeClr>
                </a:solidFill>
                <a:latin typeface="Arial" panose="020B0604020202020204" pitchFamily="34" charset="0"/>
                <a:cs typeface="Arial" panose="020B0604020202020204" pitchFamily="34" charset="0"/>
              </a:rPr>
              <a:t>5. making diary cards a habit</a:t>
            </a:r>
          </a:p>
        </p:txBody>
      </p:sp>
      <p:sp>
        <p:nvSpPr>
          <p:cNvPr id="5" name="Slide Number Placeholder 4">
            <a:extLst>
              <a:ext uri="{FF2B5EF4-FFF2-40B4-BE49-F238E27FC236}">
                <a16:creationId xmlns:a16="http://schemas.microsoft.com/office/drawing/2014/main" id="{B8510DD7-EB31-A314-4D0C-C9BA89295671}"/>
              </a:ext>
            </a:extLst>
          </p:cNvPr>
          <p:cNvSpPr>
            <a:spLocks noGrp="1"/>
          </p:cNvSpPr>
          <p:nvPr>
            <p:ph type="sldNum" sz="quarter" idx="12"/>
          </p:nvPr>
        </p:nvSpPr>
        <p:spPr/>
        <p:txBody>
          <a:bodyPr/>
          <a:lstStyle/>
          <a:p>
            <a:fld id="{A625A5D2-04DB-4EAB-A2FF-21E756E6E7CC}" type="slidenum">
              <a:rPr lang="en-CA" smtClean="0"/>
              <a:t>53</a:t>
            </a:fld>
            <a:endParaRPr lang="en-CA"/>
          </a:p>
        </p:txBody>
      </p:sp>
    </p:spTree>
    <p:extLst>
      <p:ext uri="{BB962C8B-B14F-4D97-AF65-F5344CB8AC3E}">
        <p14:creationId xmlns:p14="http://schemas.microsoft.com/office/powerpoint/2010/main" val="116905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DC263-FE31-95E9-D7F4-126BAF031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2AFD8-E14D-3DE5-60DA-9B3D061934FD}"/>
              </a:ext>
            </a:extLst>
          </p:cNvPr>
          <p:cNvSpPr>
            <a:spLocks noGrp="1"/>
          </p:cNvSpPr>
          <p:nvPr>
            <p:ph type="title" idx="4294967295"/>
          </p:nvPr>
        </p:nvSpPr>
        <p:spPr>
          <a:xfrm>
            <a:off x="0" y="26988"/>
            <a:ext cx="11620500" cy="728662"/>
          </a:xfrm>
        </p:spPr>
        <p:txBody>
          <a:bodyPr>
            <a:normAutofit/>
          </a:bodyPr>
          <a:lstStyle/>
          <a:p>
            <a:pPr algn="ctr"/>
            <a:r>
              <a:rPr lang="en-CA" sz="3200" dirty="0">
                <a:solidFill>
                  <a:schemeClr val="tx1"/>
                </a:solidFill>
                <a:latin typeface="Arial" panose="020B0604020202020204" pitchFamily="34" charset="0"/>
                <a:cs typeface="Arial" panose="020B0604020202020204" pitchFamily="34" charset="0"/>
              </a:rPr>
              <a:t>1. Crisis plan holes and diary card targets</a:t>
            </a:r>
          </a:p>
        </p:txBody>
      </p:sp>
      <p:sp>
        <p:nvSpPr>
          <p:cNvPr id="3" name="Content Placeholder 2">
            <a:extLst>
              <a:ext uri="{FF2B5EF4-FFF2-40B4-BE49-F238E27FC236}">
                <a16:creationId xmlns:a16="http://schemas.microsoft.com/office/drawing/2014/main" id="{8AE562A6-565C-8819-6A84-44F6714A9C50}"/>
              </a:ext>
            </a:extLst>
          </p:cNvPr>
          <p:cNvSpPr>
            <a:spLocks noGrp="1"/>
          </p:cNvSpPr>
          <p:nvPr>
            <p:ph idx="4294967295"/>
          </p:nvPr>
        </p:nvSpPr>
        <p:spPr>
          <a:xfrm>
            <a:off x="5557838" y="871538"/>
            <a:ext cx="6634162" cy="6013450"/>
          </a:xfrm>
        </p:spPr>
        <p:txBody>
          <a:bodyPr>
            <a:normAutofit fontScale="92500" lnSpcReduction="10000"/>
          </a:bodyPr>
          <a:lstStyle/>
          <a:p>
            <a:pPr marL="388620" indent="-342900"/>
            <a:r>
              <a:rPr lang="en-CA" sz="2400" dirty="0">
                <a:solidFill>
                  <a:schemeClr val="bg1"/>
                </a:solidFill>
                <a:latin typeface="Arial" panose="020B0604020202020204" pitchFamily="34" charset="0"/>
                <a:cs typeface="Arial" panose="020B0604020202020204" pitchFamily="34" charset="0"/>
              </a:rPr>
              <a:t>Both crisis plans and holes diary cards are ways of identifying and working with the “holes in the sidewalk” or dysregulated  thoughts feelings or behaviors. They are the same but with some slight differences.</a:t>
            </a:r>
          </a:p>
          <a:p>
            <a:pPr marL="388620" indent="-342900"/>
            <a:r>
              <a:rPr lang="en-CA" sz="2400" dirty="0">
                <a:solidFill>
                  <a:schemeClr val="bg1"/>
                </a:solidFill>
                <a:latin typeface="Arial" panose="020B0604020202020204" pitchFamily="34" charset="0"/>
                <a:cs typeface="Arial" panose="020B0604020202020204" pitchFamily="34" charset="0"/>
              </a:rPr>
              <a:t>The crisis plan’s holes in the sidewalk metaphor has an  all or nothing quality, either we're in a crisis and at the bottom of the hole or  we’re not in a hole at all.</a:t>
            </a:r>
          </a:p>
          <a:p>
            <a:pPr marL="388620" indent="-342900"/>
            <a:r>
              <a:rPr lang="en-CA" sz="2400" dirty="0">
                <a:solidFill>
                  <a:schemeClr val="bg1"/>
                </a:solidFill>
                <a:latin typeface="Arial" panose="020B0604020202020204" pitchFamily="34" charset="0"/>
                <a:cs typeface="Arial" panose="020B0604020202020204" pitchFamily="34" charset="0"/>
              </a:rPr>
              <a:t>Holes diary card targets are more subtle recognizing that there are many degrees of severity or intensity of dysregulated feelings, thoughts, and behaviors. In that way, targets are better represented by the image of a spiral staircase. </a:t>
            </a:r>
          </a:p>
          <a:p>
            <a:pPr marL="388620" indent="-342900"/>
            <a:r>
              <a:rPr lang="en-CA" sz="2400" dirty="0">
                <a:solidFill>
                  <a:schemeClr val="bg1"/>
                </a:solidFill>
                <a:latin typeface="Arial" panose="020B0604020202020204" pitchFamily="34" charset="0"/>
                <a:cs typeface="Arial" panose="020B0604020202020204" pitchFamily="34" charset="0"/>
              </a:rPr>
              <a:t>Because of this, the metaphor we use for crisis is that of a </a:t>
            </a:r>
            <a:r>
              <a:rPr lang="en-CA" sz="2400" dirty="0">
                <a:latin typeface="Arial" panose="020B0604020202020204" pitchFamily="34" charset="0"/>
                <a:cs typeface="Arial" panose="020B0604020202020204" pitchFamily="34" charset="0"/>
              </a:rPr>
              <a:t>“hole”, </a:t>
            </a:r>
            <a:r>
              <a:rPr lang="en-CA" sz="2400" dirty="0">
                <a:solidFill>
                  <a:schemeClr val="bg1"/>
                </a:solidFill>
                <a:latin typeface="Arial" panose="020B0604020202020204" pitchFamily="34" charset="0"/>
                <a:cs typeface="Arial" panose="020B0604020202020204" pitchFamily="34" charset="0"/>
              </a:rPr>
              <a:t>while the one we use for diary cards is of </a:t>
            </a:r>
            <a:r>
              <a:rPr lang="en-CA" sz="2400" dirty="0">
                <a:latin typeface="Arial" panose="020B0604020202020204" pitchFamily="34" charset="0"/>
                <a:cs typeface="Arial" panose="020B0604020202020204" pitchFamily="34" charset="0"/>
              </a:rPr>
              <a:t>“stairs” </a:t>
            </a:r>
            <a:r>
              <a:rPr lang="en-CA" sz="2400" dirty="0">
                <a:solidFill>
                  <a:schemeClr val="bg1"/>
                </a:solidFill>
                <a:latin typeface="Arial" panose="020B0604020202020204" pitchFamily="34" charset="0"/>
                <a:cs typeface="Arial" panose="020B0604020202020204" pitchFamily="34" charset="0"/>
              </a:rPr>
              <a:t>with steps.</a:t>
            </a:r>
          </a:p>
          <a:p>
            <a:pPr marL="388620" indent="-342900"/>
            <a:endParaRPr lang="en-CA" sz="2400" dirty="0"/>
          </a:p>
          <a:p>
            <a:pPr marL="388620" indent="-342900"/>
            <a:endParaRPr lang="en-CA" sz="2400" dirty="0"/>
          </a:p>
        </p:txBody>
      </p:sp>
      <p:pic>
        <p:nvPicPr>
          <p:cNvPr id="8" name="Content Placeholder 9">
            <a:extLst>
              <a:ext uri="{FF2B5EF4-FFF2-40B4-BE49-F238E27FC236}">
                <a16:creationId xmlns:a16="http://schemas.microsoft.com/office/drawing/2014/main" id="{AFC3ACC7-0E95-6520-E1FF-F26C64186EF1}"/>
              </a:ext>
            </a:extLst>
          </p:cNvPr>
          <p:cNvPicPr>
            <a:picLocks noChangeAspect="1"/>
          </p:cNvPicPr>
          <p:nvPr/>
        </p:nvPicPr>
        <p:blipFill rotWithShape="1">
          <a:blip r:embed="rId3"/>
          <a:srcRect l="18607" r="19437" b="-1"/>
          <a:stretch/>
        </p:blipFill>
        <p:spPr>
          <a:xfrm>
            <a:off x="147687" y="826003"/>
            <a:ext cx="2451676" cy="2978871"/>
          </a:xfrm>
          <a:prstGeom prst="rect">
            <a:avLst/>
          </a:prstGeom>
          <a:effectLst>
            <a:innerShdw blurRad="114300">
              <a:prstClr val="black"/>
            </a:innerShdw>
          </a:effectLst>
        </p:spPr>
      </p:pic>
      <p:pic>
        <p:nvPicPr>
          <p:cNvPr id="9" name="Content Placeholder 7">
            <a:extLst>
              <a:ext uri="{FF2B5EF4-FFF2-40B4-BE49-F238E27FC236}">
                <a16:creationId xmlns:a16="http://schemas.microsoft.com/office/drawing/2014/main" id="{CDBD532B-45EA-C062-5B98-F1CED7DA3033}"/>
              </a:ext>
            </a:extLst>
          </p:cNvPr>
          <p:cNvPicPr>
            <a:picLocks noChangeAspect="1"/>
          </p:cNvPicPr>
          <p:nvPr/>
        </p:nvPicPr>
        <p:blipFill rotWithShape="1">
          <a:blip r:embed="rId4"/>
          <a:srcRect l="21471" r="14161" b="-2"/>
          <a:stretch/>
        </p:blipFill>
        <p:spPr>
          <a:xfrm>
            <a:off x="2684380" y="3748819"/>
            <a:ext cx="2754489" cy="2951286"/>
          </a:xfrm>
          <a:prstGeom prst="rect">
            <a:avLst/>
          </a:prstGeom>
          <a:effectLst>
            <a:innerShdw blurRad="114300">
              <a:prstClr val="black"/>
            </a:innerShdw>
          </a:effectLst>
        </p:spPr>
      </p:pic>
      <p:sp>
        <p:nvSpPr>
          <p:cNvPr id="11" name="TextBox 10">
            <a:extLst>
              <a:ext uri="{FF2B5EF4-FFF2-40B4-BE49-F238E27FC236}">
                <a16:creationId xmlns:a16="http://schemas.microsoft.com/office/drawing/2014/main" id="{248E193E-219A-9543-D932-C00DB8F50FE5}"/>
              </a:ext>
            </a:extLst>
          </p:cNvPr>
          <p:cNvSpPr txBox="1"/>
          <p:nvPr/>
        </p:nvSpPr>
        <p:spPr>
          <a:xfrm>
            <a:off x="285163" y="948817"/>
            <a:ext cx="2190909" cy="523220"/>
          </a:xfrm>
          <a:prstGeom prst="rect">
            <a:avLst/>
          </a:prstGeom>
          <a:noFill/>
        </p:spPr>
        <p:txBody>
          <a:bodyPr wrap="square">
            <a:spAutoFit/>
          </a:bodyPr>
          <a:lstStyle/>
          <a:p>
            <a:r>
              <a:rPr lang="en-US" sz="2800" dirty="0"/>
              <a:t> crisis hole </a:t>
            </a:r>
            <a:endParaRPr lang="en-CA" sz="2800" dirty="0"/>
          </a:p>
        </p:txBody>
      </p:sp>
      <p:sp>
        <p:nvSpPr>
          <p:cNvPr id="13" name="TextBox 12">
            <a:extLst>
              <a:ext uri="{FF2B5EF4-FFF2-40B4-BE49-F238E27FC236}">
                <a16:creationId xmlns:a16="http://schemas.microsoft.com/office/drawing/2014/main" id="{0BCF1884-13AA-A4F1-F52A-365E1324B29F}"/>
              </a:ext>
            </a:extLst>
          </p:cNvPr>
          <p:cNvSpPr txBox="1"/>
          <p:nvPr/>
        </p:nvSpPr>
        <p:spPr>
          <a:xfrm>
            <a:off x="2820775" y="6073827"/>
            <a:ext cx="3608604" cy="523220"/>
          </a:xfrm>
          <a:prstGeom prst="rect">
            <a:avLst/>
          </a:prstGeom>
          <a:noFill/>
        </p:spPr>
        <p:txBody>
          <a:bodyPr wrap="square">
            <a:spAutoFit/>
          </a:bodyPr>
          <a:lstStyle/>
          <a:p>
            <a:r>
              <a:rPr lang="en-US" sz="2800" dirty="0"/>
              <a:t>diary cards steps</a:t>
            </a:r>
            <a:endParaRPr lang="en-CA" sz="2800" dirty="0"/>
          </a:p>
        </p:txBody>
      </p:sp>
      <p:sp>
        <p:nvSpPr>
          <p:cNvPr id="5" name="Slide Number Placeholder 4">
            <a:extLst>
              <a:ext uri="{FF2B5EF4-FFF2-40B4-BE49-F238E27FC236}">
                <a16:creationId xmlns:a16="http://schemas.microsoft.com/office/drawing/2014/main" id="{C6454B9A-FB8E-FE52-D535-D4149FFB1369}"/>
              </a:ext>
            </a:extLst>
          </p:cNvPr>
          <p:cNvSpPr>
            <a:spLocks noGrp="1"/>
          </p:cNvSpPr>
          <p:nvPr>
            <p:ph type="sldNum" sz="quarter" idx="12"/>
          </p:nvPr>
        </p:nvSpPr>
        <p:spPr/>
        <p:txBody>
          <a:bodyPr/>
          <a:lstStyle/>
          <a:p>
            <a:fld id="{A625A5D2-04DB-4EAB-A2FF-21E756E6E7CC}" type="slidenum">
              <a:rPr lang="en-CA" smtClean="0"/>
              <a:t>54</a:t>
            </a:fld>
            <a:endParaRPr lang="en-CA"/>
          </a:p>
        </p:txBody>
      </p:sp>
      <p:cxnSp>
        <p:nvCxnSpPr>
          <p:cNvPr id="6" name="Straight Arrow Connector 5">
            <a:extLst>
              <a:ext uri="{FF2B5EF4-FFF2-40B4-BE49-F238E27FC236}">
                <a16:creationId xmlns:a16="http://schemas.microsoft.com/office/drawing/2014/main" id="{2FAFA77A-2E51-A354-9307-3D22E87DE006}"/>
              </a:ext>
            </a:extLst>
          </p:cNvPr>
          <p:cNvCxnSpPr>
            <a:cxnSpLocks/>
          </p:cNvCxnSpPr>
          <p:nvPr/>
        </p:nvCxnSpPr>
        <p:spPr>
          <a:xfrm flipH="1" flipV="1">
            <a:off x="4113369" y="5258203"/>
            <a:ext cx="4459941" cy="728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9EB4385-54FA-F6A4-3897-408F4C9146FD}"/>
              </a:ext>
            </a:extLst>
          </p:cNvPr>
          <p:cNvCxnSpPr>
            <a:cxnSpLocks/>
          </p:cNvCxnSpPr>
          <p:nvPr/>
        </p:nvCxnSpPr>
        <p:spPr>
          <a:xfrm flipH="1" flipV="1">
            <a:off x="1919591" y="2464340"/>
            <a:ext cx="6180307" cy="538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961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9EC76-520D-78FC-7F8E-F86B5F04A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4B80A-A1E7-3DB2-6051-F286D1C43030}"/>
              </a:ext>
            </a:extLst>
          </p:cNvPr>
          <p:cNvSpPr>
            <a:spLocks noGrp="1"/>
          </p:cNvSpPr>
          <p:nvPr>
            <p:ph type="title" idx="4294967295"/>
          </p:nvPr>
        </p:nvSpPr>
        <p:spPr>
          <a:xfrm>
            <a:off x="0" y="26988"/>
            <a:ext cx="11620500" cy="728662"/>
          </a:xfrm>
        </p:spPr>
        <p:txBody>
          <a:bodyPr>
            <a:normAutofit/>
          </a:bodyPr>
          <a:lstStyle/>
          <a:p>
            <a:pPr algn="ctr"/>
            <a:r>
              <a:rPr lang="en-CA" sz="3200" dirty="0">
                <a:solidFill>
                  <a:schemeClr val="tx1"/>
                </a:solidFill>
                <a:latin typeface="Arial" panose="020B0604020202020204" pitchFamily="34" charset="0"/>
                <a:cs typeface="Arial" panose="020B0604020202020204" pitchFamily="34" charset="0"/>
              </a:rPr>
              <a:t>1. Crisis plan holes and diary card targets</a:t>
            </a:r>
          </a:p>
        </p:txBody>
      </p:sp>
      <p:sp>
        <p:nvSpPr>
          <p:cNvPr id="3" name="Content Placeholder 2">
            <a:extLst>
              <a:ext uri="{FF2B5EF4-FFF2-40B4-BE49-F238E27FC236}">
                <a16:creationId xmlns:a16="http://schemas.microsoft.com/office/drawing/2014/main" id="{0AF2A509-993C-3E3C-987A-D8CE3F0B916B}"/>
              </a:ext>
            </a:extLst>
          </p:cNvPr>
          <p:cNvSpPr>
            <a:spLocks noGrp="1"/>
          </p:cNvSpPr>
          <p:nvPr>
            <p:ph idx="4294967295"/>
          </p:nvPr>
        </p:nvSpPr>
        <p:spPr>
          <a:xfrm>
            <a:off x="5557838" y="871538"/>
            <a:ext cx="6634162" cy="6013450"/>
          </a:xfrm>
        </p:spPr>
        <p:txBody>
          <a:bodyPr>
            <a:normAutofit lnSpcReduction="10000"/>
          </a:bodyPr>
          <a:lstStyle/>
          <a:p>
            <a:pPr marL="388620" indent="-342900"/>
            <a:r>
              <a:rPr lang="en-CA" sz="2400" dirty="0">
                <a:solidFill>
                  <a:schemeClr val="bg1"/>
                </a:solidFill>
                <a:latin typeface="Arial" panose="020B0604020202020204" pitchFamily="34" charset="0"/>
                <a:cs typeface="Arial" panose="020B0604020202020204" pitchFamily="34" charset="0"/>
              </a:rPr>
              <a:t>In our holes diary cards, we arbitrarily choose a stairwell that has 10 steps, each step representing a different intensity of the dysregulated feelings, thoughts, or behaviors. We call these dysregulated thoughts, feelings, or behaviors </a:t>
            </a:r>
            <a:r>
              <a:rPr lang="en-CA" sz="2400" dirty="0">
                <a:latin typeface="Arial" panose="020B0604020202020204" pitchFamily="34" charset="0"/>
                <a:cs typeface="Arial" panose="020B0604020202020204" pitchFamily="34" charset="0"/>
              </a:rPr>
              <a:t>targets for change. </a:t>
            </a:r>
            <a:r>
              <a:rPr lang="en-CA" sz="2400" dirty="0">
                <a:solidFill>
                  <a:schemeClr val="bg1"/>
                </a:solidFill>
                <a:latin typeface="Arial" panose="020B0604020202020204" pitchFamily="34" charset="0"/>
                <a:cs typeface="Arial" panose="020B0604020202020204" pitchFamily="34" charset="0"/>
              </a:rPr>
              <a:t>(or just “</a:t>
            </a:r>
            <a:r>
              <a:rPr lang="en-CA" sz="2400" dirty="0">
                <a:latin typeface="Arial" panose="020B0604020202020204" pitchFamily="34" charset="0"/>
                <a:cs typeface="Arial" panose="020B0604020202020204" pitchFamily="34" charset="0"/>
              </a:rPr>
              <a:t>targets</a:t>
            </a:r>
            <a:r>
              <a:rPr lang="en-CA" sz="2400" dirty="0">
                <a:solidFill>
                  <a:schemeClr val="bg1"/>
                </a:solidFill>
                <a:latin typeface="Arial" panose="020B0604020202020204" pitchFamily="34" charset="0"/>
                <a:cs typeface="Arial" panose="020B0604020202020204" pitchFamily="34" charset="0"/>
              </a:rPr>
              <a:t>”)- this shortened version can create some confusion.</a:t>
            </a:r>
          </a:p>
          <a:p>
            <a:pPr marL="388620" indent="-342900"/>
            <a:r>
              <a:rPr lang="en-CA" sz="2400" dirty="0">
                <a:solidFill>
                  <a:schemeClr val="bg1"/>
                </a:solidFill>
                <a:latin typeface="Arial" panose="020B0604020202020204" pitchFamily="34" charset="0"/>
                <a:cs typeface="Arial" panose="020B0604020202020204" pitchFamily="34" charset="0"/>
              </a:rPr>
              <a:t>10 is the bottom step of the stairs, 1 is the top step closest to the sidewalk. 10 is the most intense, 1 the least. When you are lower in the staircase, you’re more likely to be in crisis and outside the window of tolerance. </a:t>
            </a:r>
          </a:p>
          <a:p>
            <a:pPr marL="388620" indent="-342900"/>
            <a:r>
              <a:rPr lang="en-CA" sz="2400" dirty="0">
                <a:solidFill>
                  <a:schemeClr val="bg1"/>
                </a:solidFill>
                <a:latin typeface="Arial" panose="020B0604020202020204" pitchFamily="34" charset="0"/>
                <a:cs typeface="Arial" panose="020B0604020202020204" pitchFamily="34" charset="0"/>
              </a:rPr>
              <a:t>If you prefer, instead of  using a numerical 1-10 scale you can use colors ex. Yellow, orange, red, black, which may make it easier to visualize the intensity of the targets. </a:t>
            </a:r>
          </a:p>
          <a:p>
            <a:pPr marL="388620" indent="-342900"/>
            <a:endParaRPr lang="en-CA" sz="2400" dirty="0"/>
          </a:p>
          <a:p>
            <a:pPr marL="388620" indent="-342900"/>
            <a:endParaRPr lang="en-CA" sz="2400" dirty="0"/>
          </a:p>
        </p:txBody>
      </p:sp>
      <p:pic>
        <p:nvPicPr>
          <p:cNvPr id="8" name="Content Placeholder 9">
            <a:extLst>
              <a:ext uri="{FF2B5EF4-FFF2-40B4-BE49-F238E27FC236}">
                <a16:creationId xmlns:a16="http://schemas.microsoft.com/office/drawing/2014/main" id="{C8AA5FC3-0792-2875-C02A-BB957DF99E29}"/>
              </a:ext>
            </a:extLst>
          </p:cNvPr>
          <p:cNvPicPr>
            <a:picLocks noChangeAspect="1"/>
          </p:cNvPicPr>
          <p:nvPr/>
        </p:nvPicPr>
        <p:blipFill rotWithShape="1">
          <a:blip r:embed="rId3"/>
          <a:srcRect l="18607" r="19437" b="-1"/>
          <a:stretch/>
        </p:blipFill>
        <p:spPr>
          <a:xfrm>
            <a:off x="147687" y="826003"/>
            <a:ext cx="2451676" cy="2978871"/>
          </a:xfrm>
          <a:prstGeom prst="rect">
            <a:avLst/>
          </a:prstGeom>
          <a:effectLst>
            <a:innerShdw blurRad="114300">
              <a:prstClr val="black"/>
            </a:innerShdw>
          </a:effectLst>
        </p:spPr>
      </p:pic>
      <p:pic>
        <p:nvPicPr>
          <p:cNvPr id="9" name="Content Placeholder 7">
            <a:extLst>
              <a:ext uri="{FF2B5EF4-FFF2-40B4-BE49-F238E27FC236}">
                <a16:creationId xmlns:a16="http://schemas.microsoft.com/office/drawing/2014/main" id="{821057EE-4262-1918-DC6B-05A0E70D6D60}"/>
              </a:ext>
            </a:extLst>
          </p:cNvPr>
          <p:cNvPicPr>
            <a:picLocks noChangeAspect="1"/>
          </p:cNvPicPr>
          <p:nvPr/>
        </p:nvPicPr>
        <p:blipFill rotWithShape="1">
          <a:blip r:embed="rId4"/>
          <a:srcRect l="21471" r="14161" b="-2"/>
          <a:stretch/>
        </p:blipFill>
        <p:spPr>
          <a:xfrm>
            <a:off x="2762733" y="826003"/>
            <a:ext cx="2754489" cy="2951286"/>
          </a:xfrm>
          <a:prstGeom prst="rect">
            <a:avLst/>
          </a:prstGeom>
          <a:effectLst>
            <a:innerShdw blurRad="114300">
              <a:prstClr val="black"/>
            </a:innerShdw>
          </a:effectLst>
        </p:spPr>
      </p:pic>
      <p:sp>
        <p:nvSpPr>
          <p:cNvPr id="11" name="TextBox 10">
            <a:extLst>
              <a:ext uri="{FF2B5EF4-FFF2-40B4-BE49-F238E27FC236}">
                <a16:creationId xmlns:a16="http://schemas.microsoft.com/office/drawing/2014/main" id="{2C58CEA6-FFBA-611B-1292-67DBCB3C9C6B}"/>
              </a:ext>
            </a:extLst>
          </p:cNvPr>
          <p:cNvSpPr txBox="1"/>
          <p:nvPr/>
        </p:nvSpPr>
        <p:spPr>
          <a:xfrm>
            <a:off x="285163" y="948817"/>
            <a:ext cx="2190909" cy="523220"/>
          </a:xfrm>
          <a:prstGeom prst="rect">
            <a:avLst/>
          </a:prstGeom>
          <a:noFill/>
        </p:spPr>
        <p:txBody>
          <a:bodyPr wrap="square">
            <a:spAutoFit/>
          </a:bodyPr>
          <a:lstStyle/>
          <a:p>
            <a:r>
              <a:rPr lang="en-US" sz="2800" dirty="0"/>
              <a:t> crisis hole </a:t>
            </a:r>
            <a:endParaRPr lang="en-CA" sz="2800" dirty="0"/>
          </a:p>
        </p:txBody>
      </p:sp>
      <p:sp>
        <p:nvSpPr>
          <p:cNvPr id="13" name="TextBox 12">
            <a:extLst>
              <a:ext uri="{FF2B5EF4-FFF2-40B4-BE49-F238E27FC236}">
                <a16:creationId xmlns:a16="http://schemas.microsoft.com/office/drawing/2014/main" id="{227BBC39-3F15-3F59-54C9-8EE481DD4ECE}"/>
              </a:ext>
            </a:extLst>
          </p:cNvPr>
          <p:cNvSpPr txBox="1"/>
          <p:nvPr/>
        </p:nvSpPr>
        <p:spPr>
          <a:xfrm>
            <a:off x="2763026" y="3281654"/>
            <a:ext cx="3608604" cy="523220"/>
          </a:xfrm>
          <a:prstGeom prst="rect">
            <a:avLst/>
          </a:prstGeom>
          <a:noFill/>
        </p:spPr>
        <p:txBody>
          <a:bodyPr wrap="square">
            <a:spAutoFit/>
          </a:bodyPr>
          <a:lstStyle/>
          <a:p>
            <a:r>
              <a:rPr lang="en-US" sz="2800" dirty="0"/>
              <a:t>diary cards steps</a:t>
            </a:r>
            <a:endParaRPr lang="en-CA" sz="2800" dirty="0"/>
          </a:p>
        </p:txBody>
      </p:sp>
      <p:pic>
        <p:nvPicPr>
          <p:cNvPr id="14" name="Picture 13">
            <a:extLst>
              <a:ext uri="{FF2B5EF4-FFF2-40B4-BE49-F238E27FC236}">
                <a16:creationId xmlns:a16="http://schemas.microsoft.com/office/drawing/2014/main" id="{0E267953-B37F-3D6C-E273-E5BAC241C118}"/>
              </a:ext>
            </a:extLst>
          </p:cNvPr>
          <p:cNvPicPr/>
          <p:nvPr/>
        </p:nvPicPr>
        <p:blipFill>
          <a:blip r:embed="rId5" r:link="rId6">
            <a:extLst>
              <a:ext uri="{28A0092B-C50C-407E-A947-70E740481C1C}">
                <a14:useLocalDpi xmlns:a14="http://schemas.microsoft.com/office/drawing/2010/main" val="0"/>
              </a:ext>
            </a:extLst>
          </a:blip>
          <a:stretch>
            <a:fillRect/>
          </a:stretch>
        </p:blipFill>
        <p:spPr bwMode="auto">
          <a:xfrm>
            <a:off x="115272" y="3994743"/>
            <a:ext cx="5401950" cy="2758809"/>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5" name="Slide Number Placeholder 4">
            <a:extLst>
              <a:ext uri="{FF2B5EF4-FFF2-40B4-BE49-F238E27FC236}">
                <a16:creationId xmlns:a16="http://schemas.microsoft.com/office/drawing/2014/main" id="{7D1E79C1-6294-A982-ED4A-88F27EBBF280}"/>
              </a:ext>
            </a:extLst>
          </p:cNvPr>
          <p:cNvSpPr>
            <a:spLocks noGrp="1"/>
          </p:cNvSpPr>
          <p:nvPr>
            <p:ph type="sldNum" sz="quarter" idx="12"/>
          </p:nvPr>
        </p:nvSpPr>
        <p:spPr/>
        <p:txBody>
          <a:bodyPr/>
          <a:lstStyle/>
          <a:p>
            <a:fld id="{A625A5D2-04DB-4EAB-A2FF-21E756E6E7CC}" type="slidenum">
              <a:rPr lang="en-CA" smtClean="0"/>
              <a:t>55</a:t>
            </a:fld>
            <a:endParaRPr lang="en-CA"/>
          </a:p>
        </p:txBody>
      </p:sp>
    </p:spTree>
    <p:extLst>
      <p:ext uri="{BB962C8B-B14F-4D97-AF65-F5344CB8AC3E}">
        <p14:creationId xmlns:p14="http://schemas.microsoft.com/office/powerpoint/2010/main" val="61512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21F99-69C3-DD3E-8FDF-0611EB8D5C15}"/>
            </a:ext>
          </a:extLst>
        </p:cNvPr>
        <p:cNvGrpSpPr/>
        <p:nvPr/>
      </p:nvGrpSpPr>
      <p:grpSpPr>
        <a:xfrm>
          <a:off x="0" y="0"/>
          <a:ext cx="0" cy="0"/>
          <a:chOff x="0" y="0"/>
          <a:chExt cx="0" cy="0"/>
        </a:xfrm>
      </p:grpSpPr>
      <p:pic>
        <p:nvPicPr>
          <p:cNvPr id="117" name="Picture 116">
            <a:extLst>
              <a:ext uri="{FF2B5EF4-FFF2-40B4-BE49-F238E27FC236}">
                <a16:creationId xmlns:a16="http://schemas.microsoft.com/office/drawing/2014/main" id="{0172BC09-B28A-31D7-C74B-F9C2A5C54EE9}"/>
              </a:ext>
            </a:extLst>
          </p:cNvPr>
          <p:cNvPicPr/>
          <p:nvPr/>
        </p:nvPicPr>
        <p:blipFill rotWithShape="1">
          <a:blip r:embed="rId2" r:link="rId3">
            <a:extLst>
              <a:ext uri="{28A0092B-C50C-407E-A947-70E740481C1C}">
                <a14:useLocalDpi xmlns:a14="http://schemas.microsoft.com/office/drawing/2010/main" val="0"/>
              </a:ext>
            </a:extLst>
          </a:blip>
          <a:srcRect l="9091" b="23391"/>
          <a:stretch>
            <a:fillRect/>
          </a:stretch>
        </p:blipFill>
        <p:spPr bwMode="auto">
          <a:xfrm>
            <a:off x="0" y="10"/>
            <a:ext cx="12191980" cy="6857990"/>
          </a:xfrm>
          <a:prstGeom prst="rect">
            <a:avLst/>
          </a:prstGeom>
          <a:noFill/>
        </p:spPr>
      </p:pic>
      <p:sp>
        <p:nvSpPr>
          <p:cNvPr id="2" name="Title 1">
            <a:extLst>
              <a:ext uri="{FF2B5EF4-FFF2-40B4-BE49-F238E27FC236}">
                <a16:creationId xmlns:a16="http://schemas.microsoft.com/office/drawing/2014/main" id="{F67B8AC2-5F02-E989-C369-490E41A464B5}"/>
              </a:ext>
            </a:extLst>
          </p:cNvPr>
          <p:cNvSpPr>
            <a:spLocks noGrp="1"/>
          </p:cNvSpPr>
          <p:nvPr>
            <p:ph type="title"/>
          </p:nvPr>
        </p:nvSpPr>
        <p:spPr>
          <a:xfrm>
            <a:off x="114683" y="-728134"/>
            <a:ext cx="11962613" cy="1456267"/>
          </a:xfrm>
        </p:spPr>
        <p:txBody>
          <a:bodyPr vert="horz" lIns="91440" tIns="45720" rIns="91440" bIns="45720" rtlCol="0" anchor="b">
            <a:normAutofit/>
          </a:bodyPr>
          <a:lstStyle/>
          <a:p>
            <a:pPr algn="ctr"/>
            <a:r>
              <a:rPr lang="en-US" sz="3600" b="1" dirty="0">
                <a:solidFill>
                  <a:schemeClr val="bg1"/>
                </a:solidFill>
              </a:rPr>
              <a:t>The WHAT, How, and why, of “holes” diary cards</a:t>
            </a:r>
          </a:p>
        </p:txBody>
      </p:sp>
      <p:sp>
        <p:nvSpPr>
          <p:cNvPr id="3" name="Content Placeholder 2">
            <a:extLst>
              <a:ext uri="{FF2B5EF4-FFF2-40B4-BE49-F238E27FC236}">
                <a16:creationId xmlns:a16="http://schemas.microsoft.com/office/drawing/2014/main" id="{94DE00D5-6627-8861-DD21-1365123B628F}"/>
              </a:ext>
            </a:extLst>
          </p:cNvPr>
          <p:cNvSpPr>
            <a:spLocks noGrp="1"/>
          </p:cNvSpPr>
          <p:nvPr>
            <p:ph idx="1"/>
          </p:nvPr>
        </p:nvSpPr>
        <p:spPr>
          <a:xfrm>
            <a:off x="229367" y="2078143"/>
            <a:ext cx="9784080" cy="4206240"/>
          </a:xfrm>
        </p:spPr>
        <p:txBody>
          <a:bodyPr>
            <a:normAutofit/>
          </a:bodyPr>
          <a:lstStyle/>
          <a:p>
            <a:r>
              <a:rPr lang="en-CA" sz="3600" dirty="0">
                <a:solidFill>
                  <a:schemeClr val="bg2">
                    <a:lumMod val="75000"/>
                  </a:schemeClr>
                </a:solidFill>
                <a:latin typeface="Arial" panose="020B0604020202020204" pitchFamily="34" charset="0"/>
                <a:cs typeface="Arial" panose="020B0604020202020204" pitchFamily="34" charset="0"/>
              </a:rPr>
              <a:t>1. crisis plans holes and diary card targets</a:t>
            </a:r>
          </a:p>
          <a:p>
            <a:r>
              <a:rPr lang="en-CA" sz="3600" dirty="0">
                <a:solidFill>
                  <a:srgbClr val="FF0000"/>
                </a:solidFill>
                <a:latin typeface="Arial" panose="020B0604020202020204" pitchFamily="34" charset="0"/>
                <a:cs typeface="Arial" panose="020B0604020202020204" pitchFamily="34" charset="0"/>
              </a:rPr>
              <a:t>2. topography</a:t>
            </a:r>
          </a:p>
          <a:p>
            <a:r>
              <a:rPr lang="en-CA" sz="3600" dirty="0">
                <a:solidFill>
                  <a:schemeClr val="bg2">
                    <a:lumMod val="75000"/>
                  </a:schemeClr>
                </a:solidFill>
                <a:latin typeface="Arial" panose="020B0604020202020204" pitchFamily="34" charset="0"/>
                <a:cs typeface="Arial" panose="020B0604020202020204" pitchFamily="34" charset="0"/>
              </a:rPr>
              <a:t>3. finding your targets for change</a:t>
            </a:r>
          </a:p>
          <a:p>
            <a:r>
              <a:rPr lang="en-CA" sz="3600" dirty="0">
                <a:solidFill>
                  <a:schemeClr val="bg2">
                    <a:lumMod val="75000"/>
                  </a:schemeClr>
                </a:solidFill>
                <a:latin typeface="Arial" panose="020B0604020202020204" pitchFamily="34" charset="0"/>
                <a:cs typeface="Arial" panose="020B0604020202020204" pitchFamily="34" charset="0"/>
              </a:rPr>
              <a:t>4. why do a holes diary card</a:t>
            </a:r>
          </a:p>
          <a:p>
            <a:r>
              <a:rPr lang="en-CA" sz="3600" dirty="0">
                <a:solidFill>
                  <a:schemeClr val="bg2">
                    <a:lumMod val="75000"/>
                  </a:schemeClr>
                </a:solidFill>
                <a:latin typeface="Arial" panose="020B0604020202020204" pitchFamily="34" charset="0"/>
                <a:cs typeface="Arial" panose="020B0604020202020204" pitchFamily="34" charset="0"/>
              </a:rPr>
              <a:t>5. making diary cards a habit</a:t>
            </a:r>
          </a:p>
        </p:txBody>
      </p:sp>
      <p:sp>
        <p:nvSpPr>
          <p:cNvPr id="5" name="Slide Number Placeholder 4">
            <a:extLst>
              <a:ext uri="{FF2B5EF4-FFF2-40B4-BE49-F238E27FC236}">
                <a16:creationId xmlns:a16="http://schemas.microsoft.com/office/drawing/2014/main" id="{A7374592-E8DA-775B-1148-F9862C3DBFF7}"/>
              </a:ext>
            </a:extLst>
          </p:cNvPr>
          <p:cNvSpPr>
            <a:spLocks noGrp="1"/>
          </p:cNvSpPr>
          <p:nvPr>
            <p:ph type="sldNum" sz="quarter" idx="12"/>
          </p:nvPr>
        </p:nvSpPr>
        <p:spPr/>
        <p:txBody>
          <a:bodyPr/>
          <a:lstStyle/>
          <a:p>
            <a:fld id="{A625A5D2-04DB-4EAB-A2FF-21E756E6E7CC}" type="slidenum">
              <a:rPr lang="en-CA" smtClean="0"/>
              <a:t>56</a:t>
            </a:fld>
            <a:endParaRPr lang="en-CA"/>
          </a:p>
        </p:txBody>
      </p:sp>
    </p:spTree>
    <p:extLst>
      <p:ext uri="{BB962C8B-B14F-4D97-AF65-F5344CB8AC3E}">
        <p14:creationId xmlns:p14="http://schemas.microsoft.com/office/powerpoint/2010/main" val="317135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D326C-8BD5-BD02-FF3B-295DFEE4DD83}"/>
            </a:ext>
          </a:extLst>
        </p:cNvPr>
        <p:cNvGrpSpPr/>
        <p:nvPr/>
      </p:nvGrpSpPr>
      <p:grpSpPr>
        <a:xfrm>
          <a:off x="0" y="0"/>
          <a:ext cx="0" cy="0"/>
          <a:chOff x="0" y="0"/>
          <a:chExt cx="0" cy="0"/>
        </a:xfrm>
      </p:grpSpPr>
      <p:pic>
        <p:nvPicPr>
          <p:cNvPr id="1026" name="Picture 2" descr="Topographic profile showing the physiographic units. Line of section... |  Download Scientific Diagram">
            <a:extLst>
              <a:ext uri="{FF2B5EF4-FFF2-40B4-BE49-F238E27FC236}">
                <a16:creationId xmlns:a16="http://schemas.microsoft.com/office/drawing/2014/main" id="{FD44B658-CD6C-4AEE-6443-7A1A82447DD3}"/>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6435491" y="1885950"/>
            <a:ext cx="5503862" cy="29797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opography – News, Research and Analysis – The Conversation – page 1">
            <a:extLst>
              <a:ext uri="{FF2B5EF4-FFF2-40B4-BE49-F238E27FC236}">
                <a16:creationId xmlns:a16="http://schemas.microsoft.com/office/drawing/2014/main" id="{96C8E679-4306-D207-EC6E-96EFFD3F3429}"/>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tretch>
            <a:fillRect/>
          </a:stretch>
        </p:blipFill>
        <p:spPr bwMode="auto">
          <a:xfrm>
            <a:off x="276225" y="1885950"/>
            <a:ext cx="5673725" cy="29797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0CCE7D06-9CAA-D232-A5AD-1A3C8708FD26}"/>
              </a:ext>
            </a:extLst>
          </p:cNvPr>
          <p:cNvSpPr>
            <a:spLocks noGrp="1"/>
          </p:cNvSpPr>
          <p:nvPr>
            <p:ph type="body" idx="4294967295"/>
          </p:nvPr>
        </p:nvSpPr>
        <p:spPr>
          <a:xfrm>
            <a:off x="172670" y="10889"/>
            <a:ext cx="11766683" cy="1376362"/>
          </a:xfrm>
        </p:spPr>
        <p:txBody>
          <a:bodyPr>
            <a:normAutofit fontScale="92500"/>
          </a:bodyPr>
          <a:lstStyle/>
          <a:p>
            <a:pPr marL="0" indent="0">
              <a:buNone/>
            </a:pPr>
            <a:r>
              <a:rPr lang="en-CA" sz="2400" dirty="0">
                <a:solidFill>
                  <a:schemeClr val="bg1"/>
                </a:solidFill>
                <a:latin typeface="Arial" panose="020B0604020202020204" pitchFamily="34" charset="0"/>
                <a:cs typeface="Arial" panose="020B0604020202020204" pitchFamily="34" charset="0"/>
              </a:rPr>
              <a:t>2. In geography </a:t>
            </a:r>
            <a:r>
              <a:rPr lang="en-CA" sz="2400" dirty="0">
                <a:latin typeface="Arial" panose="020B0604020202020204" pitchFamily="34" charset="0"/>
                <a:cs typeface="Arial" panose="020B0604020202020204" pitchFamily="34" charset="0"/>
              </a:rPr>
              <a:t>“Topography” </a:t>
            </a:r>
            <a:r>
              <a:rPr lang="en-CA" sz="2400" dirty="0">
                <a:solidFill>
                  <a:schemeClr val="bg1"/>
                </a:solidFill>
                <a:latin typeface="Arial" panose="020B0604020202020204" pitchFamily="34" charset="0"/>
                <a:cs typeface="Arial" panose="020B0604020202020204" pitchFamily="34" charset="0"/>
              </a:rPr>
              <a:t>refers to the arrangement of the physical features, especially the elevation of a certain terrain. In simple we use the word topography to describe how the intensity of a person’s target emotions, thoughts or behaviors fluctuate over a period of time, in other words the topography tracks our journey up and down the stairwell over time.</a:t>
            </a:r>
          </a:p>
        </p:txBody>
      </p:sp>
      <p:sp>
        <p:nvSpPr>
          <p:cNvPr id="3" name="TextBox 2">
            <a:extLst>
              <a:ext uri="{FF2B5EF4-FFF2-40B4-BE49-F238E27FC236}">
                <a16:creationId xmlns:a16="http://schemas.microsoft.com/office/drawing/2014/main" id="{EA8028BB-40E5-D37E-2B12-F23D987BC217}"/>
              </a:ext>
            </a:extLst>
          </p:cNvPr>
          <p:cNvSpPr txBox="1"/>
          <p:nvPr/>
        </p:nvSpPr>
        <p:spPr>
          <a:xfrm>
            <a:off x="359789" y="5235600"/>
            <a:ext cx="11472421" cy="1200329"/>
          </a:xfrm>
          <a:prstGeom prst="rect">
            <a:avLst/>
          </a:prstGeom>
          <a:noFill/>
        </p:spPr>
        <p:txBody>
          <a:bodyPr wrap="square">
            <a:spAutoFit/>
          </a:bodyPr>
          <a:lstStyle/>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The “topography” of our target dysregulated feelings, thoughts, or behaviors, can be depicted as a graph in which the horizontal axis is time while the vertical is the variation in intensity of our feelings, thoughts, and behaviors. </a:t>
            </a:r>
          </a:p>
          <a:p>
            <a:pPr marL="285750" indent="-285750">
              <a:buFont typeface="Arial" panose="020B0604020202020204" pitchFamily="34" charset="0"/>
              <a:buChar char="•"/>
            </a:pPr>
            <a:r>
              <a:rPr lang="en-CA" sz="1800" dirty="0">
                <a:solidFill>
                  <a:schemeClr val="bg1"/>
                </a:solidFill>
                <a:latin typeface="Arial" panose="020B0604020202020204" pitchFamily="34" charset="0"/>
                <a:cs typeface="Arial" panose="020B0604020202020204" pitchFamily="34" charset="0"/>
              </a:rPr>
              <a:t>These variations can </a:t>
            </a:r>
            <a:r>
              <a:rPr lang="en-CA" dirty="0">
                <a:solidFill>
                  <a:schemeClr val="bg1"/>
                </a:solidFill>
                <a:latin typeface="Arial" panose="020B0604020202020204" pitchFamily="34" charset="0"/>
                <a:cs typeface="Arial" panose="020B0604020202020204" pitchFamily="34" charset="0"/>
              </a:rPr>
              <a:t>occur</a:t>
            </a:r>
            <a:r>
              <a:rPr lang="en-CA" sz="1800" dirty="0">
                <a:solidFill>
                  <a:schemeClr val="bg1"/>
                </a:solidFill>
                <a:latin typeface="Arial" panose="020B0604020202020204" pitchFamily="34" charset="0"/>
                <a:cs typeface="Arial" panose="020B0604020202020204" pitchFamily="34" charset="0"/>
              </a:rPr>
              <a:t> faster or slower, over the course of minutes, weeks </a:t>
            </a:r>
            <a:r>
              <a:rPr lang="en-CA" dirty="0">
                <a:solidFill>
                  <a:schemeClr val="bg1"/>
                </a:solidFill>
                <a:latin typeface="Arial" panose="020B0604020202020204" pitchFamily="34" charset="0"/>
                <a:cs typeface="Arial" panose="020B0604020202020204" pitchFamily="34" charset="0"/>
              </a:rPr>
              <a:t>or even</a:t>
            </a:r>
            <a:r>
              <a:rPr lang="en-CA" sz="1800" dirty="0">
                <a:solidFill>
                  <a:schemeClr val="bg1"/>
                </a:solidFill>
                <a:latin typeface="Arial" panose="020B0604020202020204" pitchFamily="34" charset="0"/>
                <a:cs typeface="Arial" panose="020B0604020202020204" pitchFamily="34" charset="0"/>
              </a:rPr>
              <a:t> months and years.</a:t>
            </a:r>
            <a:endParaRPr lang="en-CA"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5A43095-0AAB-7B45-748A-01975F389823}"/>
              </a:ext>
            </a:extLst>
          </p:cNvPr>
          <p:cNvSpPr>
            <a:spLocks noGrp="1"/>
          </p:cNvSpPr>
          <p:nvPr>
            <p:ph type="sldNum" sz="quarter" idx="12"/>
          </p:nvPr>
        </p:nvSpPr>
        <p:spPr/>
        <p:txBody>
          <a:bodyPr/>
          <a:lstStyle/>
          <a:p>
            <a:fld id="{A625A5D2-04DB-4EAB-A2FF-21E756E6E7CC}" type="slidenum">
              <a:rPr lang="en-CA" smtClean="0"/>
              <a:t>57</a:t>
            </a:fld>
            <a:endParaRPr lang="en-CA"/>
          </a:p>
        </p:txBody>
      </p:sp>
    </p:spTree>
    <p:extLst>
      <p:ext uri="{BB962C8B-B14F-4D97-AF65-F5344CB8AC3E}">
        <p14:creationId xmlns:p14="http://schemas.microsoft.com/office/powerpoint/2010/main" val="18922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8D151-72C3-D074-0EF1-2C496666B3DD}"/>
            </a:ext>
          </a:extLst>
        </p:cNvPr>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7DD08082-B83D-E987-5CE9-5AD399C303DA}"/>
              </a:ext>
            </a:extLst>
          </p:cNvPr>
          <p:cNvGraphicFramePr>
            <a:graphicFrameLocks noChangeAspect="1"/>
          </p:cNvGraphicFramePr>
          <p:nvPr>
            <p:extLst>
              <p:ext uri="{D42A27DB-BD31-4B8C-83A1-F6EECF244321}">
                <p14:modId xmlns:p14="http://schemas.microsoft.com/office/powerpoint/2010/main" val="2726536446"/>
              </p:ext>
            </p:extLst>
          </p:nvPr>
        </p:nvGraphicFramePr>
        <p:xfrm>
          <a:off x="123023" y="646331"/>
          <a:ext cx="11945954" cy="4073571"/>
        </p:xfrm>
        <a:graphic>
          <a:graphicData uri="http://schemas.openxmlformats.org/presentationml/2006/ole">
            <mc:AlternateContent xmlns:mc="http://schemas.openxmlformats.org/markup-compatibility/2006">
              <mc:Choice xmlns:v="urn:schemas-microsoft-com:vml" Requires="v">
                <p:oleObj name="Presentation" r:id="rId2" imgW="4572042" imgH="3429229" progId="PowerPoint.Show.12">
                  <p:embed/>
                </p:oleObj>
              </mc:Choice>
              <mc:Fallback>
                <p:oleObj name="Presentation" r:id="rId2" imgW="4572042" imgH="3429229" progId="PowerPoint.Show.12">
                  <p:embed/>
                  <p:pic>
                    <p:nvPicPr>
                      <p:cNvPr id="2" name="Object 1">
                        <a:hlinkClick r:id="" action="ppaction://ole?verb=0"/>
                        <a:extLst>
                          <a:ext uri="{FF2B5EF4-FFF2-40B4-BE49-F238E27FC236}">
                            <a16:creationId xmlns:a16="http://schemas.microsoft.com/office/drawing/2014/main" id="{7DD08082-B83D-E987-5CE9-5AD399C303DA}"/>
                          </a:ext>
                        </a:extLst>
                      </p:cNvPr>
                      <p:cNvPicPr/>
                      <p:nvPr/>
                    </p:nvPicPr>
                    <p:blipFill>
                      <a:blip r:embed="rId3"/>
                      <a:stretch>
                        <a:fillRect/>
                      </a:stretch>
                    </p:blipFill>
                    <p:spPr>
                      <a:xfrm>
                        <a:off x="123023" y="646331"/>
                        <a:ext cx="11945954" cy="4073571"/>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D52DB054-DFC5-D76A-E22F-40661AC43F37}"/>
              </a:ext>
            </a:extLst>
          </p:cNvPr>
          <p:cNvSpPr txBox="1"/>
          <p:nvPr/>
        </p:nvSpPr>
        <p:spPr>
          <a:xfrm>
            <a:off x="4295037" y="0"/>
            <a:ext cx="6094428" cy="646331"/>
          </a:xfrm>
          <a:prstGeom prst="rect">
            <a:avLst/>
          </a:prstGeom>
          <a:noFill/>
        </p:spPr>
        <p:txBody>
          <a:bodyPr wrap="square">
            <a:spAutoFit/>
          </a:bodyPr>
          <a:lstStyle/>
          <a:p>
            <a:r>
              <a:rPr lang="en-CA" sz="3600" dirty="0">
                <a:solidFill>
                  <a:schemeClr val="bg1"/>
                </a:solidFill>
              </a:rPr>
              <a:t>TOPOGRAPHY</a:t>
            </a:r>
            <a:endParaRPr lang="en-CA" sz="3600" dirty="0"/>
          </a:p>
        </p:txBody>
      </p:sp>
      <p:sp>
        <p:nvSpPr>
          <p:cNvPr id="5" name="Slide Number Placeholder 4">
            <a:extLst>
              <a:ext uri="{FF2B5EF4-FFF2-40B4-BE49-F238E27FC236}">
                <a16:creationId xmlns:a16="http://schemas.microsoft.com/office/drawing/2014/main" id="{8DAD2DA1-47D1-356A-4BCF-D3102BAA2594}"/>
              </a:ext>
            </a:extLst>
          </p:cNvPr>
          <p:cNvSpPr>
            <a:spLocks noGrp="1"/>
          </p:cNvSpPr>
          <p:nvPr>
            <p:ph type="sldNum" sz="quarter" idx="12"/>
          </p:nvPr>
        </p:nvSpPr>
        <p:spPr/>
        <p:txBody>
          <a:bodyPr/>
          <a:lstStyle/>
          <a:p>
            <a:fld id="{A625A5D2-04DB-4EAB-A2FF-21E756E6E7CC}" type="slidenum">
              <a:rPr lang="en-CA" smtClean="0"/>
              <a:t>58</a:t>
            </a:fld>
            <a:endParaRPr lang="en-CA"/>
          </a:p>
        </p:txBody>
      </p:sp>
      <p:sp>
        <p:nvSpPr>
          <p:cNvPr id="6" name="TextBox 5">
            <a:extLst>
              <a:ext uri="{FF2B5EF4-FFF2-40B4-BE49-F238E27FC236}">
                <a16:creationId xmlns:a16="http://schemas.microsoft.com/office/drawing/2014/main" id="{07BF3406-7E10-6512-62C2-1F1CBF51F0DF}"/>
              </a:ext>
            </a:extLst>
          </p:cNvPr>
          <p:cNvSpPr txBox="1"/>
          <p:nvPr/>
        </p:nvSpPr>
        <p:spPr>
          <a:xfrm>
            <a:off x="304800" y="4971213"/>
            <a:ext cx="11478638" cy="1200329"/>
          </a:xfrm>
          <a:prstGeom prst="rect">
            <a:avLst/>
          </a:prstGeom>
          <a:noFill/>
        </p:spPr>
        <p:txBody>
          <a:bodyPr wrap="square">
            <a:spAutoFit/>
          </a:bodyPr>
          <a:lstStyle/>
          <a:p>
            <a:r>
              <a:rPr lang="en-CA" sz="3600" dirty="0">
                <a:solidFill>
                  <a:schemeClr val="bg1"/>
                </a:solidFill>
              </a:rPr>
              <a:t>This graph shows how the intensity of someone’s emotions may fluctuate over a period of time</a:t>
            </a:r>
            <a:endParaRPr lang="en-CA" sz="3600" dirty="0"/>
          </a:p>
        </p:txBody>
      </p:sp>
    </p:spTree>
    <p:extLst>
      <p:ext uri="{BB962C8B-B14F-4D97-AF65-F5344CB8AC3E}">
        <p14:creationId xmlns:p14="http://schemas.microsoft.com/office/powerpoint/2010/main" val="1898517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4D36D-A347-18C9-D099-33C146AE940A}"/>
            </a:ext>
          </a:extLst>
        </p:cNvPr>
        <p:cNvGrpSpPr/>
        <p:nvPr/>
      </p:nvGrpSpPr>
      <p:grpSpPr>
        <a:xfrm>
          <a:off x="0" y="0"/>
          <a:ext cx="0" cy="0"/>
          <a:chOff x="0" y="0"/>
          <a:chExt cx="0" cy="0"/>
        </a:xfrm>
      </p:grpSpPr>
      <p:pic>
        <p:nvPicPr>
          <p:cNvPr id="117" name="Picture 116">
            <a:extLst>
              <a:ext uri="{FF2B5EF4-FFF2-40B4-BE49-F238E27FC236}">
                <a16:creationId xmlns:a16="http://schemas.microsoft.com/office/drawing/2014/main" id="{C70C3A8A-DB7A-D037-7558-C6652778081C}"/>
              </a:ext>
            </a:extLst>
          </p:cNvPr>
          <p:cNvPicPr/>
          <p:nvPr/>
        </p:nvPicPr>
        <p:blipFill rotWithShape="1">
          <a:blip r:embed="rId2" r:link="rId3">
            <a:extLst>
              <a:ext uri="{28A0092B-C50C-407E-A947-70E740481C1C}">
                <a14:useLocalDpi xmlns:a14="http://schemas.microsoft.com/office/drawing/2010/main" val="0"/>
              </a:ext>
            </a:extLst>
          </a:blip>
          <a:srcRect l="9091" b="23391"/>
          <a:stretch>
            <a:fillRect/>
          </a:stretch>
        </p:blipFill>
        <p:spPr bwMode="auto">
          <a:xfrm>
            <a:off x="0" y="10"/>
            <a:ext cx="12191980" cy="6857990"/>
          </a:xfrm>
          <a:prstGeom prst="rect">
            <a:avLst/>
          </a:prstGeom>
          <a:noFill/>
        </p:spPr>
      </p:pic>
      <p:sp>
        <p:nvSpPr>
          <p:cNvPr id="2" name="Title 1">
            <a:extLst>
              <a:ext uri="{FF2B5EF4-FFF2-40B4-BE49-F238E27FC236}">
                <a16:creationId xmlns:a16="http://schemas.microsoft.com/office/drawing/2014/main" id="{56AE58B6-9837-B53E-5283-9D544A74F900}"/>
              </a:ext>
            </a:extLst>
          </p:cNvPr>
          <p:cNvSpPr>
            <a:spLocks noGrp="1"/>
          </p:cNvSpPr>
          <p:nvPr>
            <p:ph type="title"/>
          </p:nvPr>
        </p:nvSpPr>
        <p:spPr>
          <a:xfrm>
            <a:off x="114683" y="-728134"/>
            <a:ext cx="11962613" cy="1456267"/>
          </a:xfrm>
        </p:spPr>
        <p:txBody>
          <a:bodyPr vert="horz" lIns="91440" tIns="45720" rIns="91440" bIns="45720" rtlCol="0" anchor="b">
            <a:normAutofit/>
          </a:bodyPr>
          <a:lstStyle/>
          <a:p>
            <a:pPr algn="ctr"/>
            <a:r>
              <a:rPr lang="en-US" sz="3600" b="1" dirty="0">
                <a:solidFill>
                  <a:schemeClr val="bg1"/>
                </a:solidFill>
              </a:rPr>
              <a:t>The WHAT, How, and why, of “holes” diary cards</a:t>
            </a:r>
          </a:p>
        </p:txBody>
      </p:sp>
      <p:sp>
        <p:nvSpPr>
          <p:cNvPr id="3" name="Content Placeholder 2">
            <a:extLst>
              <a:ext uri="{FF2B5EF4-FFF2-40B4-BE49-F238E27FC236}">
                <a16:creationId xmlns:a16="http://schemas.microsoft.com/office/drawing/2014/main" id="{FFB53424-1BFB-40BC-D1CA-45B62F811556}"/>
              </a:ext>
            </a:extLst>
          </p:cNvPr>
          <p:cNvSpPr>
            <a:spLocks noGrp="1"/>
          </p:cNvSpPr>
          <p:nvPr>
            <p:ph idx="1"/>
          </p:nvPr>
        </p:nvSpPr>
        <p:spPr>
          <a:xfrm>
            <a:off x="229367" y="2078143"/>
            <a:ext cx="9784080" cy="4206240"/>
          </a:xfrm>
        </p:spPr>
        <p:txBody>
          <a:bodyPr>
            <a:normAutofit/>
          </a:bodyPr>
          <a:lstStyle/>
          <a:p>
            <a:r>
              <a:rPr lang="en-CA" sz="3600" dirty="0">
                <a:solidFill>
                  <a:schemeClr val="bg2">
                    <a:lumMod val="75000"/>
                  </a:schemeClr>
                </a:solidFill>
                <a:latin typeface="Arial" panose="020B0604020202020204" pitchFamily="34" charset="0"/>
                <a:cs typeface="Arial" panose="020B0604020202020204" pitchFamily="34" charset="0"/>
              </a:rPr>
              <a:t>1. crisis plans holes and diary card targets</a:t>
            </a:r>
          </a:p>
          <a:p>
            <a:r>
              <a:rPr lang="en-CA" sz="3600" dirty="0">
                <a:solidFill>
                  <a:schemeClr val="bg2">
                    <a:lumMod val="75000"/>
                  </a:schemeClr>
                </a:solidFill>
                <a:latin typeface="Arial" panose="020B0604020202020204" pitchFamily="34" charset="0"/>
                <a:cs typeface="Arial" panose="020B0604020202020204" pitchFamily="34" charset="0"/>
              </a:rPr>
              <a:t>2. topography</a:t>
            </a:r>
          </a:p>
          <a:p>
            <a:r>
              <a:rPr lang="en-CA" sz="3600" dirty="0">
                <a:solidFill>
                  <a:srgbClr val="FF0000"/>
                </a:solidFill>
                <a:latin typeface="Arial" panose="020B0604020202020204" pitchFamily="34" charset="0"/>
                <a:cs typeface="Arial" panose="020B0604020202020204" pitchFamily="34" charset="0"/>
              </a:rPr>
              <a:t>3. finding your targets for change</a:t>
            </a:r>
          </a:p>
          <a:p>
            <a:r>
              <a:rPr lang="en-CA" sz="3600" dirty="0">
                <a:solidFill>
                  <a:schemeClr val="bg2">
                    <a:lumMod val="75000"/>
                  </a:schemeClr>
                </a:solidFill>
                <a:latin typeface="Arial" panose="020B0604020202020204" pitchFamily="34" charset="0"/>
                <a:cs typeface="Arial" panose="020B0604020202020204" pitchFamily="34" charset="0"/>
              </a:rPr>
              <a:t>4. why do a holes diary card</a:t>
            </a:r>
          </a:p>
          <a:p>
            <a:r>
              <a:rPr lang="en-CA" sz="3600" dirty="0">
                <a:solidFill>
                  <a:schemeClr val="bg2">
                    <a:lumMod val="75000"/>
                  </a:schemeClr>
                </a:solidFill>
                <a:latin typeface="Arial" panose="020B0604020202020204" pitchFamily="34" charset="0"/>
                <a:cs typeface="Arial" panose="020B0604020202020204" pitchFamily="34" charset="0"/>
              </a:rPr>
              <a:t>5. making diary cards a habit</a:t>
            </a:r>
          </a:p>
        </p:txBody>
      </p:sp>
      <p:sp>
        <p:nvSpPr>
          <p:cNvPr id="5" name="Slide Number Placeholder 4">
            <a:extLst>
              <a:ext uri="{FF2B5EF4-FFF2-40B4-BE49-F238E27FC236}">
                <a16:creationId xmlns:a16="http://schemas.microsoft.com/office/drawing/2014/main" id="{FBC4A41C-9D3E-7640-C327-4080D8A2ACBF}"/>
              </a:ext>
            </a:extLst>
          </p:cNvPr>
          <p:cNvSpPr>
            <a:spLocks noGrp="1"/>
          </p:cNvSpPr>
          <p:nvPr>
            <p:ph type="sldNum" sz="quarter" idx="12"/>
          </p:nvPr>
        </p:nvSpPr>
        <p:spPr/>
        <p:txBody>
          <a:bodyPr/>
          <a:lstStyle/>
          <a:p>
            <a:fld id="{A625A5D2-04DB-4EAB-A2FF-21E756E6E7CC}" type="slidenum">
              <a:rPr lang="en-CA" smtClean="0"/>
              <a:t>59</a:t>
            </a:fld>
            <a:endParaRPr lang="en-CA"/>
          </a:p>
        </p:txBody>
      </p:sp>
    </p:spTree>
    <p:extLst>
      <p:ext uri="{BB962C8B-B14F-4D97-AF65-F5344CB8AC3E}">
        <p14:creationId xmlns:p14="http://schemas.microsoft.com/office/powerpoint/2010/main" val="21618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F7B18-36CF-3430-82A0-2382AF704F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38F0F44-B6CA-DF01-D035-3A10CE7591C7}"/>
              </a:ext>
            </a:extLst>
          </p:cNvPr>
          <p:cNvSpPr>
            <a:spLocks noGrp="1"/>
          </p:cNvSpPr>
          <p:nvPr>
            <p:ph type="title" idx="4294967295"/>
          </p:nvPr>
        </p:nvSpPr>
        <p:spPr>
          <a:xfrm>
            <a:off x="226574" y="2011667"/>
            <a:ext cx="4163956" cy="3814762"/>
          </a:xfrm>
        </p:spPr>
        <p:txBody>
          <a:bodyPr>
            <a:normAutofit/>
          </a:bodyPr>
          <a:lstStyle/>
          <a:p>
            <a:pPr algn="ctr">
              <a:lnSpc>
                <a:spcPct val="90000"/>
              </a:lnSpc>
            </a:pPr>
            <a:r>
              <a:rPr lang="en-CA" sz="2800" dirty="0">
                <a:solidFill>
                  <a:schemeClr val="tx1"/>
                </a:solidFill>
                <a:latin typeface="Arial" panose="020B0604020202020204" pitchFamily="34" charset="0"/>
                <a:cs typeface="Arial" panose="020B0604020202020204" pitchFamily="34" charset="0"/>
              </a:rPr>
              <a:t>Diary card targets</a:t>
            </a:r>
            <a:br>
              <a:rPr lang="en-CA" sz="2800" dirty="0">
                <a:solidFill>
                  <a:schemeClr val="tx1"/>
                </a:solidFill>
                <a:latin typeface="Arial" panose="020B0604020202020204" pitchFamily="34" charset="0"/>
                <a:cs typeface="Arial" panose="020B0604020202020204" pitchFamily="34" charset="0"/>
              </a:rPr>
            </a:br>
            <a:r>
              <a:rPr lang="en-CA" sz="2800" dirty="0">
                <a:solidFill>
                  <a:schemeClr val="tx1"/>
                </a:solidFill>
                <a:latin typeface="Arial" panose="020B0604020202020204" pitchFamily="34" charset="0"/>
                <a:cs typeface="Arial" panose="020B0604020202020204" pitchFamily="34" charset="0"/>
              </a:rPr>
              <a:t>= </a:t>
            </a:r>
            <a:br>
              <a:rPr lang="en-CA" sz="2800" dirty="0">
                <a:solidFill>
                  <a:schemeClr val="tx1"/>
                </a:solidFill>
                <a:latin typeface="Arial" panose="020B0604020202020204" pitchFamily="34" charset="0"/>
                <a:cs typeface="Arial" panose="020B0604020202020204" pitchFamily="34" charset="0"/>
              </a:rPr>
            </a:br>
            <a:r>
              <a:rPr lang="en-CA" sz="2800" dirty="0">
                <a:solidFill>
                  <a:schemeClr val="tx1"/>
                </a:solidFill>
                <a:latin typeface="Arial" panose="020B0604020202020204" pitchFamily="34" charset="0"/>
                <a:cs typeface="Arial" panose="020B0604020202020204" pitchFamily="34" charset="0"/>
              </a:rPr>
              <a:t>crisis plan holes </a:t>
            </a:r>
          </a:p>
        </p:txBody>
      </p:sp>
      <p:sp>
        <p:nvSpPr>
          <p:cNvPr id="5" name="Content Placeholder 4">
            <a:extLst>
              <a:ext uri="{FF2B5EF4-FFF2-40B4-BE49-F238E27FC236}">
                <a16:creationId xmlns:a16="http://schemas.microsoft.com/office/drawing/2014/main" id="{BD01F8A3-878E-6798-7885-C43F7DD4A9F7}"/>
              </a:ext>
            </a:extLst>
          </p:cNvPr>
          <p:cNvSpPr>
            <a:spLocks noGrp="1"/>
          </p:cNvSpPr>
          <p:nvPr>
            <p:ph idx="4294967295"/>
          </p:nvPr>
        </p:nvSpPr>
        <p:spPr>
          <a:xfrm>
            <a:off x="4789488" y="717685"/>
            <a:ext cx="7402512" cy="7153275"/>
          </a:xfrm>
        </p:spPr>
        <p:txBody>
          <a:bodyPr>
            <a:normAutofit/>
          </a:bodyPr>
          <a:lstStyle/>
          <a:p>
            <a:r>
              <a:rPr lang="en-CA" sz="2400" dirty="0">
                <a:solidFill>
                  <a:schemeClr val="bg1"/>
                </a:solidFill>
                <a:latin typeface="Arial" panose="020B0604020202020204" pitchFamily="34" charset="0"/>
                <a:cs typeface="Arial" panose="020B0604020202020204" pitchFamily="34" charset="0"/>
              </a:rPr>
              <a:t>To repeat: diary cards targets for change are the same as crisis plan holes. The slight difference is that crisis plan holes are all or nothing, you’re either in a crisis or you’re not, diary card targets vary in intensity from mild to severe.</a:t>
            </a:r>
          </a:p>
          <a:p>
            <a:r>
              <a:rPr lang="en-CA" sz="2400" dirty="0">
                <a:solidFill>
                  <a:schemeClr val="bg1"/>
                </a:solidFill>
                <a:latin typeface="Arial" panose="020B0604020202020204" pitchFamily="34" charset="0"/>
                <a:cs typeface="Arial" panose="020B0604020202020204" pitchFamily="34" charset="0"/>
              </a:rPr>
              <a:t>Both crisis plan holes, and diary card targets are dysregulated physical states, emotions, thoughts, behaviors, or maladaptive coping strategies, that recur in our life, and that we have decided are problematic and want to change.</a:t>
            </a:r>
          </a:p>
          <a:p>
            <a:r>
              <a:rPr lang="en-CA" sz="2400" dirty="0">
                <a:solidFill>
                  <a:schemeClr val="bg1"/>
                </a:solidFill>
                <a:latin typeface="Arial" panose="020B0604020202020204" pitchFamily="34" charset="0"/>
                <a:cs typeface="Arial" panose="020B0604020202020204" pitchFamily="34" charset="0"/>
              </a:rPr>
              <a:t>Examples of holes diary card targets include substance abuse, gambling, or any other addiction, engaging in dysfunctional social interactions, self-blaming, and rumination, excessive irritability or anger towards others.</a:t>
            </a:r>
          </a:p>
          <a:p>
            <a:endParaRPr lang="en-CA" sz="2000" dirty="0"/>
          </a:p>
          <a:p>
            <a:pPr marL="0" indent="0">
              <a:buNone/>
            </a:pPr>
            <a:endParaRPr lang="en-CA" sz="2000" dirty="0"/>
          </a:p>
          <a:p>
            <a:endParaRPr lang="en-CA" sz="1700" dirty="0"/>
          </a:p>
        </p:txBody>
      </p:sp>
      <p:pic>
        <p:nvPicPr>
          <p:cNvPr id="8" name="Content Placeholder 4">
            <a:extLst>
              <a:ext uri="{FF2B5EF4-FFF2-40B4-BE49-F238E27FC236}">
                <a16:creationId xmlns:a16="http://schemas.microsoft.com/office/drawing/2014/main" id="{BF2822DF-63B5-2AEA-D62B-DC23E09C2A89}"/>
              </a:ext>
            </a:extLst>
          </p:cNvPr>
          <p:cNvPicPr>
            <a:picLocks noChangeAspect="1"/>
          </p:cNvPicPr>
          <p:nvPr/>
        </p:nvPicPr>
        <p:blipFill>
          <a:blip r:embed="rId2"/>
          <a:stretch>
            <a:fillRect/>
          </a:stretch>
        </p:blipFill>
        <p:spPr>
          <a:xfrm>
            <a:off x="226574" y="1162523"/>
            <a:ext cx="2840477" cy="2042809"/>
          </a:xfrm>
          <a:prstGeom prst="rect">
            <a:avLst/>
          </a:prstGeom>
        </p:spPr>
      </p:pic>
      <p:pic>
        <p:nvPicPr>
          <p:cNvPr id="9" name="Picture 8" descr="A picture containing nature, orange&#10;&#10;Description automatically generated">
            <a:extLst>
              <a:ext uri="{FF2B5EF4-FFF2-40B4-BE49-F238E27FC236}">
                <a16:creationId xmlns:a16="http://schemas.microsoft.com/office/drawing/2014/main" id="{F86D109F-8FB3-9DEA-6F0C-2B2AB3098343}"/>
              </a:ext>
            </a:extLst>
          </p:cNvPr>
          <p:cNvPicPr>
            <a:picLocks noChangeAspect="1"/>
          </p:cNvPicPr>
          <p:nvPr/>
        </p:nvPicPr>
        <p:blipFill rotWithShape="1">
          <a:blip r:embed="rId3"/>
          <a:srcRect t="9505" r="1" b="13673"/>
          <a:stretch/>
        </p:blipFill>
        <p:spPr>
          <a:xfrm>
            <a:off x="1498935" y="4632764"/>
            <a:ext cx="2846152" cy="2125426"/>
          </a:xfrm>
          <a:prstGeom prst="rect">
            <a:avLst/>
          </a:prstGeom>
        </p:spPr>
      </p:pic>
      <p:sp>
        <p:nvSpPr>
          <p:cNvPr id="11" name="TextBox 10">
            <a:extLst>
              <a:ext uri="{FF2B5EF4-FFF2-40B4-BE49-F238E27FC236}">
                <a16:creationId xmlns:a16="http://schemas.microsoft.com/office/drawing/2014/main" id="{9D23E007-5D44-1436-BB7E-0F6237F8A3C4}"/>
              </a:ext>
            </a:extLst>
          </p:cNvPr>
          <p:cNvSpPr txBox="1"/>
          <p:nvPr/>
        </p:nvSpPr>
        <p:spPr>
          <a:xfrm>
            <a:off x="161800" y="127541"/>
            <a:ext cx="4558747" cy="830997"/>
          </a:xfrm>
          <a:prstGeom prst="rect">
            <a:avLst/>
          </a:prstGeom>
          <a:noFill/>
        </p:spPr>
        <p:txBody>
          <a:bodyPr wrap="square">
            <a:spAutoFit/>
          </a:bodyPr>
          <a:lstStyle/>
          <a:p>
            <a:pPr algn="ctr"/>
            <a:r>
              <a:rPr lang="en-CA" sz="2400" dirty="0">
                <a:latin typeface="Arial" panose="020B0604020202020204" pitchFamily="34" charset="0"/>
                <a:cs typeface="Arial" panose="020B0604020202020204" pitchFamily="34" charset="0"/>
              </a:rPr>
              <a:t>3. FINDING YOUR TARGETS FOR CHANGE</a:t>
            </a:r>
          </a:p>
        </p:txBody>
      </p:sp>
      <p:sp>
        <p:nvSpPr>
          <p:cNvPr id="3" name="Slide Number Placeholder 2">
            <a:extLst>
              <a:ext uri="{FF2B5EF4-FFF2-40B4-BE49-F238E27FC236}">
                <a16:creationId xmlns:a16="http://schemas.microsoft.com/office/drawing/2014/main" id="{30A4806D-B73C-0646-89A1-D8EF60C6408D}"/>
              </a:ext>
            </a:extLst>
          </p:cNvPr>
          <p:cNvSpPr>
            <a:spLocks noGrp="1"/>
          </p:cNvSpPr>
          <p:nvPr>
            <p:ph type="sldNum" sz="quarter" idx="12"/>
          </p:nvPr>
        </p:nvSpPr>
        <p:spPr/>
        <p:txBody>
          <a:bodyPr/>
          <a:lstStyle/>
          <a:p>
            <a:fld id="{A625A5D2-04DB-4EAB-A2FF-21E756E6E7CC}" type="slidenum">
              <a:rPr lang="en-CA" smtClean="0"/>
              <a:t>60</a:t>
            </a:fld>
            <a:endParaRPr lang="en-CA"/>
          </a:p>
        </p:txBody>
      </p:sp>
    </p:spTree>
    <p:extLst>
      <p:ext uri="{BB962C8B-B14F-4D97-AF65-F5344CB8AC3E}">
        <p14:creationId xmlns:p14="http://schemas.microsoft.com/office/powerpoint/2010/main" val="142466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D185C-9AA9-E293-FB3F-EBFF3A37D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6128D8E-5FD7-8633-DD98-BBC20C95C017}"/>
              </a:ext>
            </a:extLst>
          </p:cNvPr>
          <p:cNvSpPr>
            <a:spLocks noGrp="1"/>
          </p:cNvSpPr>
          <p:nvPr>
            <p:ph type="title" idx="4294967295"/>
          </p:nvPr>
        </p:nvSpPr>
        <p:spPr>
          <a:xfrm>
            <a:off x="226574" y="2011667"/>
            <a:ext cx="4163956" cy="3814762"/>
          </a:xfrm>
        </p:spPr>
        <p:txBody>
          <a:bodyPr>
            <a:normAutofit/>
          </a:bodyPr>
          <a:lstStyle/>
          <a:p>
            <a:pPr algn="ctr">
              <a:lnSpc>
                <a:spcPct val="90000"/>
              </a:lnSpc>
            </a:pPr>
            <a:endParaRPr lang="en-CA" sz="2800" dirty="0">
              <a:solidFill>
                <a:schemeClr val="tx1"/>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8AA66318-A628-206C-0CFC-0AADFDFF6DF3}"/>
              </a:ext>
            </a:extLst>
          </p:cNvPr>
          <p:cNvSpPr>
            <a:spLocks noGrp="1"/>
          </p:cNvSpPr>
          <p:nvPr>
            <p:ph idx="4294967295"/>
          </p:nvPr>
        </p:nvSpPr>
        <p:spPr>
          <a:xfrm>
            <a:off x="6955971" y="1410549"/>
            <a:ext cx="4877225" cy="7153275"/>
          </a:xfrm>
        </p:spPr>
        <p:txBody>
          <a:bodyPr>
            <a:normAutofit/>
          </a:bodyPr>
          <a:lstStyle/>
          <a:p>
            <a:r>
              <a:rPr lang="en-CA" sz="2400" dirty="0">
                <a:solidFill>
                  <a:schemeClr val="bg1"/>
                </a:solidFill>
                <a:latin typeface="Arial" panose="020B0604020202020204" pitchFamily="34" charset="0"/>
                <a:cs typeface="Arial" panose="020B0604020202020204" pitchFamily="34" charset="0"/>
              </a:rPr>
              <a:t>Item 1 of the crisis plan template suggests some targets for change you may decide apply to you and you may want to use in your diary card: anxiety, anger, despair, problems with boundaries, impulsive behaviors, behaviors a person later regrets, withdrawing/running away, and thinking of/actually hurting self/others.</a:t>
            </a:r>
          </a:p>
          <a:p>
            <a:endParaRPr lang="en-CA" sz="2000" dirty="0"/>
          </a:p>
          <a:p>
            <a:pPr marL="0" indent="0">
              <a:buNone/>
            </a:pPr>
            <a:endParaRPr lang="en-CA" sz="2000" dirty="0"/>
          </a:p>
          <a:p>
            <a:endParaRPr lang="en-CA" sz="1700" dirty="0"/>
          </a:p>
        </p:txBody>
      </p:sp>
      <p:sp>
        <p:nvSpPr>
          <p:cNvPr id="11" name="TextBox 10">
            <a:extLst>
              <a:ext uri="{FF2B5EF4-FFF2-40B4-BE49-F238E27FC236}">
                <a16:creationId xmlns:a16="http://schemas.microsoft.com/office/drawing/2014/main" id="{6EF69A56-E9AB-3355-D6C9-FB497B2EAF99}"/>
              </a:ext>
            </a:extLst>
          </p:cNvPr>
          <p:cNvSpPr txBox="1"/>
          <p:nvPr/>
        </p:nvSpPr>
        <p:spPr>
          <a:xfrm>
            <a:off x="110244" y="468948"/>
            <a:ext cx="6647214" cy="461665"/>
          </a:xfrm>
          <a:prstGeom prst="rect">
            <a:avLst/>
          </a:prstGeom>
          <a:noFill/>
        </p:spPr>
        <p:txBody>
          <a:bodyPr wrap="square">
            <a:spAutoFit/>
          </a:bodyPr>
          <a:lstStyle/>
          <a:p>
            <a:pPr algn="ctr"/>
            <a:r>
              <a:rPr lang="en-CA" sz="2400" dirty="0">
                <a:latin typeface="Arial" panose="020B0604020202020204" pitchFamily="34" charset="0"/>
                <a:cs typeface="Arial" panose="020B0604020202020204" pitchFamily="34" charset="0"/>
              </a:rPr>
              <a:t>3. FINDING YOUR TARGETS FOR CHANGE</a:t>
            </a:r>
          </a:p>
        </p:txBody>
      </p:sp>
      <p:sp>
        <p:nvSpPr>
          <p:cNvPr id="3" name="Slide Number Placeholder 2">
            <a:extLst>
              <a:ext uri="{FF2B5EF4-FFF2-40B4-BE49-F238E27FC236}">
                <a16:creationId xmlns:a16="http://schemas.microsoft.com/office/drawing/2014/main" id="{3F42E632-0C43-0DE7-AE0C-5A3C689CCFE5}"/>
              </a:ext>
            </a:extLst>
          </p:cNvPr>
          <p:cNvSpPr>
            <a:spLocks noGrp="1"/>
          </p:cNvSpPr>
          <p:nvPr>
            <p:ph type="sldNum" sz="quarter" idx="12"/>
          </p:nvPr>
        </p:nvSpPr>
        <p:spPr/>
        <p:txBody>
          <a:bodyPr/>
          <a:lstStyle/>
          <a:p>
            <a:fld id="{A625A5D2-04DB-4EAB-A2FF-21E756E6E7CC}" type="slidenum">
              <a:rPr lang="en-CA" smtClean="0"/>
              <a:t>61</a:t>
            </a:fld>
            <a:endParaRPr lang="en-CA"/>
          </a:p>
        </p:txBody>
      </p:sp>
      <p:pic>
        <p:nvPicPr>
          <p:cNvPr id="6" name="Picture 2" descr="IMG_3578[2210]">
            <a:extLst>
              <a:ext uri="{FF2B5EF4-FFF2-40B4-BE49-F238E27FC236}">
                <a16:creationId xmlns:a16="http://schemas.microsoft.com/office/drawing/2014/main" id="{C23C523C-7A6B-48B8-F13A-EFEAC4E84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122704" y="200255"/>
            <a:ext cx="4714672" cy="673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3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0EE001AB-69E8-4A53-83C4-D608B803A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31989" y="-2631988"/>
            <a:ext cx="6928022"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2E92A27D-35BB-B2C3-1B1B-10F453E37B24}"/>
              </a:ext>
            </a:extLst>
          </p:cNvPr>
          <p:cNvSpPr>
            <a:spLocks noGrp="1"/>
          </p:cNvSpPr>
          <p:nvPr>
            <p:ph type="sldNum" sz="quarter" idx="12"/>
          </p:nvPr>
        </p:nvSpPr>
        <p:spPr/>
        <p:txBody>
          <a:bodyPr/>
          <a:lstStyle/>
          <a:p>
            <a:fld id="{A625A5D2-04DB-4EAB-A2FF-21E756E6E7CC}" type="slidenum">
              <a:rPr lang="en-CA" smtClean="0"/>
              <a:t>62</a:t>
            </a:fld>
            <a:endParaRPr lang="en-CA"/>
          </a:p>
        </p:txBody>
      </p:sp>
      <p:sp>
        <p:nvSpPr>
          <p:cNvPr id="6" name="TextBox 5">
            <a:extLst>
              <a:ext uri="{FF2B5EF4-FFF2-40B4-BE49-F238E27FC236}">
                <a16:creationId xmlns:a16="http://schemas.microsoft.com/office/drawing/2014/main" id="{29C4AACD-37CB-94A2-4924-40D17EAFE1E3}"/>
              </a:ext>
            </a:extLst>
          </p:cNvPr>
          <p:cNvSpPr txBox="1"/>
          <p:nvPr/>
        </p:nvSpPr>
        <p:spPr>
          <a:xfrm>
            <a:off x="3179928" y="1065307"/>
            <a:ext cx="11438530" cy="461665"/>
          </a:xfrm>
          <a:prstGeom prst="rect">
            <a:avLst/>
          </a:prstGeom>
          <a:noFill/>
        </p:spPr>
        <p:txBody>
          <a:bodyPr wrap="square">
            <a:spAutoFit/>
          </a:bodyPr>
          <a:lstStyle/>
          <a:p>
            <a:r>
              <a:rPr lang="en-CA" sz="2400" dirty="0">
                <a:solidFill>
                  <a:srgbClr val="FF0000"/>
                </a:solidFill>
                <a:latin typeface="Arial" panose="020B0604020202020204" pitchFamily="34" charset="0"/>
                <a:cs typeface="Arial" panose="020B0604020202020204" pitchFamily="34" charset="0"/>
              </a:rPr>
              <a:t>All these are potential targets </a:t>
            </a:r>
            <a:endParaRPr lang="en-CA" dirty="0">
              <a:solidFill>
                <a:srgbClr val="FF0000"/>
              </a:solidFill>
            </a:endParaRPr>
          </a:p>
        </p:txBody>
      </p:sp>
      <p:sp>
        <p:nvSpPr>
          <p:cNvPr id="7" name="Rectangle 6">
            <a:extLst>
              <a:ext uri="{FF2B5EF4-FFF2-40B4-BE49-F238E27FC236}">
                <a16:creationId xmlns:a16="http://schemas.microsoft.com/office/drawing/2014/main" id="{C1304E92-27CB-D7BB-0DFC-E9C0EDEBC4A4}"/>
              </a:ext>
            </a:extLst>
          </p:cNvPr>
          <p:cNvSpPr/>
          <p:nvPr/>
        </p:nvSpPr>
        <p:spPr>
          <a:xfrm>
            <a:off x="-1" y="1473958"/>
            <a:ext cx="9841654" cy="185609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60737581"/>
      </p:ext>
    </p:extLst>
  </p:cSld>
  <p:clrMapOvr>
    <a:masterClrMapping/>
  </p:clrMapOvr>
  <mc:AlternateContent xmlns:mc="http://schemas.openxmlformats.org/markup-compatibility/2006" xmlns:p14="http://schemas.microsoft.com/office/powerpoint/2010/main">
    <mc:Choice Requires="p14">
      <p:transition spd="med" p14:dur="700" advTm="28895">
        <p:fade/>
      </p:transition>
    </mc:Choice>
    <mc:Fallback xmlns="">
      <p:transition spd="med" advTm="28895">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72119-2E26-572E-5B30-23D71551B49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3855F0C-99E0-4A2C-BF71-708572E9866B}"/>
              </a:ext>
            </a:extLst>
          </p:cNvPr>
          <p:cNvSpPr>
            <a:spLocks noGrp="1"/>
          </p:cNvSpPr>
          <p:nvPr>
            <p:ph sz="half" idx="4294967295"/>
          </p:nvPr>
        </p:nvSpPr>
        <p:spPr>
          <a:xfrm>
            <a:off x="5500578" y="1089061"/>
            <a:ext cx="6620538" cy="5456966"/>
          </a:xfrm>
        </p:spPr>
        <p:txBody>
          <a:bodyPr>
            <a:normAutofit fontScale="92500"/>
          </a:bodyPr>
          <a:lstStyle/>
          <a:p>
            <a:r>
              <a:rPr lang="en-CA" sz="2400" dirty="0">
                <a:solidFill>
                  <a:schemeClr val="bg1"/>
                </a:solidFill>
                <a:latin typeface="Arial" panose="020B0604020202020204" pitchFamily="34" charset="0"/>
                <a:cs typeface="Arial" panose="020B0604020202020204" pitchFamily="34" charset="0"/>
              </a:rPr>
              <a:t>There are beginner, intermediate, and advanced diary card targets. All the examples we have gave above are intermediate targets.</a:t>
            </a:r>
          </a:p>
          <a:p>
            <a:r>
              <a:rPr lang="en-CA" sz="2400" dirty="0">
                <a:solidFill>
                  <a:schemeClr val="bg1"/>
                </a:solidFill>
                <a:latin typeface="Arial" panose="020B0604020202020204" pitchFamily="34" charset="0"/>
                <a:cs typeface="Arial" panose="020B0604020202020204" pitchFamily="34" charset="0"/>
              </a:rPr>
              <a:t> If you have trouble finding an intermediate target, use a “beginner target” in your diary card instead.</a:t>
            </a:r>
          </a:p>
          <a:p>
            <a:r>
              <a:rPr lang="en-CA" sz="2400" dirty="0">
                <a:solidFill>
                  <a:schemeClr val="bg1"/>
                </a:solidFill>
                <a:latin typeface="Arial" panose="020B0604020202020204" pitchFamily="34" charset="0"/>
                <a:cs typeface="Arial" panose="020B0604020202020204" pitchFamily="34" charset="0"/>
              </a:rPr>
              <a:t>Beginner targets are more generic and catch-all than intermediate ones. They are easier to use than the more specific intermediate targets. Beginner targets include struggling, feeling bad, being upset, losing it, getting into trouble, or falling into a hole. Start with one of these.</a:t>
            </a:r>
          </a:p>
          <a:p>
            <a:r>
              <a:rPr lang="en-CA" sz="2400" dirty="0">
                <a:solidFill>
                  <a:schemeClr val="bg1"/>
                </a:solidFill>
                <a:latin typeface="Arial" panose="020B0604020202020204" pitchFamily="34" charset="0"/>
                <a:cs typeface="Arial" panose="020B0604020202020204" pitchFamily="34" charset="0"/>
              </a:rPr>
              <a:t>We won’t discuss advanced targets until later in the course when we explore internal family systems part selves. If you don’t know what IFS is, don’t worry, we’ll get to it</a:t>
            </a:r>
            <a:r>
              <a:rPr lang="en-CA" sz="2400" dirty="0">
                <a:solidFill>
                  <a:schemeClr val="bg1"/>
                </a:solidFill>
              </a:rPr>
              <a:t>. </a:t>
            </a:r>
            <a:endParaRPr lang="en-CA" sz="2000" dirty="0">
              <a:solidFill>
                <a:schemeClr val="bg1"/>
              </a:solidFill>
            </a:endParaRPr>
          </a:p>
          <a:p>
            <a:pPr marL="0" indent="0">
              <a:buNone/>
            </a:pPr>
            <a:endParaRPr lang="en-CA" sz="2000" dirty="0"/>
          </a:p>
          <a:p>
            <a:endParaRPr lang="en-CA" sz="1700" dirty="0"/>
          </a:p>
        </p:txBody>
      </p:sp>
      <p:sp>
        <p:nvSpPr>
          <p:cNvPr id="11" name="TextBox 10">
            <a:extLst>
              <a:ext uri="{FF2B5EF4-FFF2-40B4-BE49-F238E27FC236}">
                <a16:creationId xmlns:a16="http://schemas.microsoft.com/office/drawing/2014/main" id="{2DD60D30-0B2A-66D8-6B74-7ADE2CF26A13}"/>
              </a:ext>
            </a:extLst>
          </p:cNvPr>
          <p:cNvSpPr txBox="1"/>
          <p:nvPr/>
        </p:nvSpPr>
        <p:spPr>
          <a:xfrm>
            <a:off x="811029" y="142956"/>
            <a:ext cx="10174300" cy="646331"/>
          </a:xfrm>
          <a:prstGeom prst="rect">
            <a:avLst/>
          </a:prstGeom>
          <a:noFill/>
        </p:spPr>
        <p:txBody>
          <a:bodyPr wrap="square">
            <a:spAutoFit/>
          </a:bodyPr>
          <a:lstStyle/>
          <a:p>
            <a:pPr algn="ctr"/>
            <a:r>
              <a:rPr lang="en-CA" sz="3600" dirty="0">
                <a:latin typeface="Arial" panose="020B0604020202020204" pitchFamily="34" charset="0"/>
                <a:cs typeface="Arial" panose="020B0604020202020204" pitchFamily="34" charset="0"/>
              </a:rPr>
              <a:t>3 TYPES OF DIARY CARD TARGETS </a:t>
            </a:r>
          </a:p>
        </p:txBody>
      </p:sp>
      <p:pic>
        <p:nvPicPr>
          <p:cNvPr id="6" name="Picture 5" descr="A group of target targets&#10;&#10;Description automatically generated">
            <a:extLst>
              <a:ext uri="{FF2B5EF4-FFF2-40B4-BE49-F238E27FC236}">
                <a16:creationId xmlns:a16="http://schemas.microsoft.com/office/drawing/2014/main" id="{65DC87C9-3498-9F14-3AAD-44B8BB1FB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076" y="1427683"/>
            <a:ext cx="4921208" cy="4297680"/>
          </a:xfrm>
          <a:prstGeom prst="rect">
            <a:avLst/>
          </a:prstGeom>
        </p:spPr>
      </p:pic>
      <p:sp>
        <p:nvSpPr>
          <p:cNvPr id="3" name="Slide Number Placeholder 2">
            <a:extLst>
              <a:ext uri="{FF2B5EF4-FFF2-40B4-BE49-F238E27FC236}">
                <a16:creationId xmlns:a16="http://schemas.microsoft.com/office/drawing/2014/main" id="{24737931-DDB1-BB5B-2FD6-2E8A6F313F11}"/>
              </a:ext>
            </a:extLst>
          </p:cNvPr>
          <p:cNvSpPr>
            <a:spLocks noGrp="1"/>
          </p:cNvSpPr>
          <p:nvPr>
            <p:ph type="sldNum" sz="quarter" idx="12"/>
          </p:nvPr>
        </p:nvSpPr>
        <p:spPr/>
        <p:txBody>
          <a:bodyPr/>
          <a:lstStyle/>
          <a:p>
            <a:fld id="{A625A5D2-04DB-4EAB-A2FF-21E756E6E7CC}" type="slidenum">
              <a:rPr lang="en-CA" smtClean="0"/>
              <a:t>63</a:t>
            </a:fld>
            <a:endParaRPr lang="en-CA"/>
          </a:p>
        </p:txBody>
      </p:sp>
    </p:spTree>
    <p:extLst>
      <p:ext uri="{BB962C8B-B14F-4D97-AF65-F5344CB8AC3E}">
        <p14:creationId xmlns:p14="http://schemas.microsoft.com/office/powerpoint/2010/main" val="93143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44A0A-95B4-8EB3-A70F-97FC42A145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99464F-EE8D-9308-C4AC-B53476AB462F}"/>
              </a:ext>
            </a:extLst>
          </p:cNvPr>
          <p:cNvSpPr>
            <a:spLocks noGrp="1"/>
          </p:cNvSpPr>
          <p:nvPr>
            <p:ph type="title" idx="4294967295"/>
          </p:nvPr>
        </p:nvSpPr>
        <p:spPr>
          <a:xfrm>
            <a:off x="1178043" y="646129"/>
            <a:ext cx="5021590" cy="574675"/>
          </a:xfrm>
        </p:spPr>
        <p:txBody>
          <a:bodyPr>
            <a:noAutofit/>
          </a:bodyPr>
          <a:lstStyle/>
          <a:p>
            <a:r>
              <a:rPr lang="en-CA" sz="2800" dirty="0">
                <a:solidFill>
                  <a:schemeClr val="tx1"/>
                </a:solidFill>
                <a:latin typeface="Arial" panose="020B0604020202020204" pitchFamily="34" charset="0"/>
                <a:cs typeface="Arial" panose="020B0604020202020204" pitchFamily="34" charset="0"/>
              </a:rPr>
              <a:t>Diary card Targets</a:t>
            </a:r>
          </a:p>
        </p:txBody>
      </p:sp>
      <p:sp>
        <p:nvSpPr>
          <p:cNvPr id="5" name="Content Placeholder 4">
            <a:extLst>
              <a:ext uri="{FF2B5EF4-FFF2-40B4-BE49-F238E27FC236}">
                <a16:creationId xmlns:a16="http://schemas.microsoft.com/office/drawing/2014/main" id="{4C905385-7FA9-BBAC-D794-F4B30FBD94CA}"/>
              </a:ext>
            </a:extLst>
          </p:cNvPr>
          <p:cNvSpPr>
            <a:spLocks noGrp="1"/>
          </p:cNvSpPr>
          <p:nvPr>
            <p:ph idx="4294967295"/>
          </p:nvPr>
        </p:nvSpPr>
        <p:spPr>
          <a:xfrm>
            <a:off x="6000115" y="356616"/>
            <a:ext cx="6054725" cy="6276594"/>
          </a:xfrm>
        </p:spPr>
        <p:txBody>
          <a:bodyPr>
            <a:normAutofit lnSpcReduction="10000"/>
          </a:bodyPr>
          <a:lstStyle/>
          <a:p>
            <a:pPr marL="0" indent="0">
              <a:buNone/>
            </a:pPr>
            <a:endParaRPr lang="en-CA" sz="2400" dirty="0"/>
          </a:p>
          <a:p>
            <a:r>
              <a:rPr lang="en-CA" sz="2400" dirty="0">
                <a:solidFill>
                  <a:schemeClr val="bg1"/>
                </a:solidFill>
                <a:latin typeface="Arial" panose="020B0604020202020204" pitchFamily="34" charset="0"/>
                <a:cs typeface="Arial" panose="020B0604020202020204" pitchFamily="34" charset="0"/>
              </a:rPr>
              <a:t>Diary card targets can be:</a:t>
            </a:r>
          </a:p>
          <a:p>
            <a:r>
              <a:rPr lang="en-CA" sz="2400" dirty="0">
                <a:solidFill>
                  <a:schemeClr val="bg1"/>
                </a:solidFill>
                <a:latin typeface="Arial" panose="020B0604020202020204" pitchFamily="34" charset="0"/>
                <a:cs typeface="Arial" panose="020B0604020202020204" pitchFamily="34" charset="0"/>
              </a:rPr>
              <a:t>1. Feelings: to help you identify your feelings consult the wheel of feelings (see below) which we also used in trying to identify crisis plan holes.</a:t>
            </a:r>
          </a:p>
          <a:p>
            <a:r>
              <a:rPr lang="en-CA" sz="2400" dirty="0">
                <a:solidFill>
                  <a:schemeClr val="bg1"/>
                </a:solidFill>
                <a:latin typeface="Arial" panose="020B0604020202020204" pitchFamily="34" charset="0"/>
                <a:cs typeface="Arial" panose="020B0604020202020204" pitchFamily="34" charset="0"/>
              </a:rPr>
              <a:t>2. Thoughts: consider ANTS or automatic negative thoughts (below)</a:t>
            </a:r>
          </a:p>
          <a:p>
            <a:r>
              <a:rPr lang="en-CA" sz="2400" dirty="0">
                <a:solidFill>
                  <a:schemeClr val="bg1"/>
                </a:solidFill>
                <a:latin typeface="Arial" panose="020B0604020202020204" pitchFamily="34" charset="0"/>
                <a:cs typeface="Arial" panose="020B0604020202020204" pitchFamily="34" charset="0"/>
              </a:rPr>
              <a:t>3. Behaviors: consult externalizing vs. internalizing behaviors (below}</a:t>
            </a:r>
          </a:p>
          <a:p>
            <a:r>
              <a:rPr lang="en-CA" sz="2400" dirty="0">
                <a:solidFill>
                  <a:schemeClr val="bg1"/>
                </a:solidFill>
                <a:latin typeface="Arial" panose="020B0604020202020204" pitchFamily="34" charset="0"/>
                <a:cs typeface="Arial" panose="020B0604020202020204" pitchFamily="34" charset="0"/>
              </a:rPr>
              <a:t>4. Maladaptive coping strategies: are defined as coping strategies that in the short term decrease your distress but increase it over the long term. Ex. Substance use, self-harm, unhealthy eating.</a:t>
            </a:r>
          </a:p>
          <a:p>
            <a:pPr marL="0" indent="0">
              <a:buNone/>
            </a:pPr>
            <a:r>
              <a:rPr lang="en-CA" dirty="0"/>
              <a:t> </a:t>
            </a:r>
          </a:p>
        </p:txBody>
      </p:sp>
      <p:pic>
        <p:nvPicPr>
          <p:cNvPr id="7" name="Picture 6">
            <a:extLst>
              <a:ext uri="{FF2B5EF4-FFF2-40B4-BE49-F238E27FC236}">
                <a16:creationId xmlns:a16="http://schemas.microsoft.com/office/drawing/2014/main" id="{AC2AF2CB-3A44-F4F1-4F78-4055B8CBFBAA}"/>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328500" y="1474751"/>
            <a:ext cx="5435365" cy="4449782"/>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lide Number Placeholder 2">
            <a:extLst>
              <a:ext uri="{FF2B5EF4-FFF2-40B4-BE49-F238E27FC236}">
                <a16:creationId xmlns:a16="http://schemas.microsoft.com/office/drawing/2014/main" id="{F8C463C8-A0EA-4263-EC02-27CA61DDF6E8}"/>
              </a:ext>
            </a:extLst>
          </p:cNvPr>
          <p:cNvSpPr>
            <a:spLocks noGrp="1"/>
          </p:cNvSpPr>
          <p:nvPr>
            <p:ph type="sldNum" sz="quarter" idx="12"/>
          </p:nvPr>
        </p:nvSpPr>
        <p:spPr/>
        <p:txBody>
          <a:bodyPr/>
          <a:lstStyle/>
          <a:p>
            <a:fld id="{A625A5D2-04DB-4EAB-A2FF-21E756E6E7CC}" type="slidenum">
              <a:rPr lang="en-CA" smtClean="0"/>
              <a:t>64</a:t>
            </a:fld>
            <a:endParaRPr lang="en-CA"/>
          </a:p>
        </p:txBody>
      </p:sp>
    </p:spTree>
    <p:extLst>
      <p:ext uri="{BB962C8B-B14F-4D97-AF65-F5344CB8AC3E}">
        <p14:creationId xmlns:p14="http://schemas.microsoft.com/office/powerpoint/2010/main" val="4251519534"/>
      </p:ext>
    </p:extLst>
  </p:cSld>
  <p:clrMapOvr>
    <a:masterClrMapping/>
  </p:clrMapOvr>
  <mc:AlternateContent xmlns:mc="http://schemas.openxmlformats.org/markup-compatibility/2006" xmlns:p14="http://schemas.microsoft.com/office/powerpoint/2010/main">
    <mc:Choice Requires="p14">
      <p:transition spd="slow" p14:dur="2000" advTm="65374"/>
    </mc:Choice>
    <mc:Fallback xmlns="">
      <p:transition spd="slow" advTm="653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3FF1B-E940-19D4-D8AA-BDCAA663259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09DAFFF-F778-704A-FB29-37151C0C00C9}"/>
              </a:ext>
            </a:extLst>
          </p:cNvPr>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976085" y="1141466"/>
            <a:ext cx="8100725" cy="5507878"/>
          </a:xfrm>
          <a:prstGeom prst="rect">
            <a:avLst/>
          </a:prstGeom>
          <a:noFill/>
          <a:ln>
            <a:noFill/>
          </a:ln>
        </p:spPr>
      </p:pic>
      <p:sp>
        <p:nvSpPr>
          <p:cNvPr id="3" name="TextBox 2">
            <a:extLst>
              <a:ext uri="{FF2B5EF4-FFF2-40B4-BE49-F238E27FC236}">
                <a16:creationId xmlns:a16="http://schemas.microsoft.com/office/drawing/2014/main" id="{65088426-BBA0-FC6F-4FB7-1D135F7D7008}"/>
              </a:ext>
            </a:extLst>
          </p:cNvPr>
          <p:cNvSpPr txBox="1"/>
          <p:nvPr/>
        </p:nvSpPr>
        <p:spPr>
          <a:xfrm>
            <a:off x="0" y="0"/>
            <a:ext cx="12305122" cy="954107"/>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Which feelings from the wheel of feelings do you experience frequently and not necessarily when circumstances entirely merit it?</a:t>
            </a:r>
            <a:endParaRPr lang="en-CA" sz="28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57636F8C-3DF9-8831-CA35-EF4966F77710}"/>
              </a:ext>
            </a:extLst>
          </p:cNvPr>
          <p:cNvSpPr>
            <a:spLocks noGrp="1"/>
          </p:cNvSpPr>
          <p:nvPr>
            <p:ph type="sldNum" sz="quarter" idx="12"/>
          </p:nvPr>
        </p:nvSpPr>
        <p:spPr/>
        <p:txBody>
          <a:bodyPr/>
          <a:lstStyle/>
          <a:p>
            <a:fld id="{A625A5D2-04DB-4EAB-A2FF-21E756E6E7CC}" type="slidenum">
              <a:rPr lang="en-CA" smtClean="0"/>
              <a:t>65</a:t>
            </a:fld>
            <a:endParaRPr lang="en-CA"/>
          </a:p>
        </p:txBody>
      </p:sp>
      <p:sp>
        <p:nvSpPr>
          <p:cNvPr id="6" name="Oval 5">
            <a:extLst>
              <a:ext uri="{FF2B5EF4-FFF2-40B4-BE49-F238E27FC236}">
                <a16:creationId xmlns:a16="http://schemas.microsoft.com/office/drawing/2014/main" id="{282390AB-24DA-6FA0-562A-E5829478D769}"/>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014368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871EF-1955-871F-2123-DF0FFA56AD10}"/>
            </a:ext>
          </a:extLst>
        </p:cNvPr>
        <p:cNvGrpSpPr/>
        <p:nvPr/>
      </p:nvGrpSpPr>
      <p:grpSpPr>
        <a:xfrm>
          <a:off x="0" y="0"/>
          <a:ext cx="0" cy="0"/>
          <a:chOff x="0" y="0"/>
          <a:chExt cx="0" cy="0"/>
        </a:xfrm>
      </p:grpSpPr>
      <p:pic>
        <p:nvPicPr>
          <p:cNvPr id="8" name="Content Placeholder 6" descr="A poster with black ants&#10;&#10;Description automatically generated">
            <a:extLst>
              <a:ext uri="{FF2B5EF4-FFF2-40B4-BE49-F238E27FC236}">
                <a16:creationId xmlns:a16="http://schemas.microsoft.com/office/drawing/2014/main" id="{CA318883-617C-C501-A8DB-35C1EE06BD43}"/>
              </a:ext>
            </a:extLst>
          </p:cNvPr>
          <p:cNvPicPr>
            <a:picLocks noChangeAspect="1"/>
          </p:cNvPicPr>
          <p:nvPr/>
        </p:nvPicPr>
        <p:blipFill rotWithShape="1">
          <a:blip r:embed="rId2"/>
          <a:srcRect b="24570"/>
          <a:stretch/>
        </p:blipFill>
        <p:spPr>
          <a:xfrm>
            <a:off x="646035" y="1138695"/>
            <a:ext cx="5371059" cy="5244501"/>
          </a:xfrm>
          <a:prstGeom prst="rect">
            <a:avLst/>
          </a:prstGeom>
        </p:spPr>
      </p:pic>
      <p:pic>
        <p:nvPicPr>
          <p:cNvPr id="4" name="Picture 3" descr="A diagram of a problem&#10;&#10;Description automatically generated with medium confidence">
            <a:extLst>
              <a:ext uri="{FF2B5EF4-FFF2-40B4-BE49-F238E27FC236}">
                <a16:creationId xmlns:a16="http://schemas.microsoft.com/office/drawing/2014/main" id="{4A456B06-30A0-A81F-E088-D95A052BBB2F}"/>
              </a:ext>
            </a:extLst>
          </p:cNvPr>
          <p:cNvPicPr/>
          <p:nvPr/>
        </p:nvPicPr>
        <p:blipFill rotWithShape="1">
          <a:blip r:embed="rId3">
            <a:extLst>
              <a:ext uri="{28A0092B-C50C-407E-A947-70E740481C1C}">
                <a14:useLocalDpi xmlns:a14="http://schemas.microsoft.com/office/drawing/2010/main" val="0"/>
              </a:ext>
            </a:extLst>
          </a:blip>
          <a:srcRect r="4764" b="-1"/>
          <a:stretch/>
        </p:blipFill>
        <p:spPr bwMode="auto">
          <a:xfrm>
            <a:off x="6175392" y="1138695"/>
            <a:ext cx="5370573" cy="5244501"/>
          </a:xfrm>
          <a:prstGeom prst="rect">
            <a:avLst/>
          </a:prstGeom>
          <a:noFill/>
        </p:spPr>
      </p:pic>
      <p:sp>
        <p:nvSpPr>
          <p:cNvPr id="3" name="TextBox 2">
            <a:extLst>
              <a:ext uri="{FF2B5EF4-FFF2-40B4-BE49-F238E27FC236}">
                <a16:creationId xmlns:a16="http://schemas.microsoft.com/office/drawing/2014/main" id="{9772C6E4-FE52-0607-D62C-22228B4DC9CA}"/>
              </a:ext>
            </a:extLst>
          </p:cNvPr>
          <p:cNvSpPr txBox="1"/>
          <p:nvPr/>
        </p:nvSpPr>
        <p:spPr>
          <a:xfrm>
            <a:off x="816210" y="103694"/>
            <a:ext cx="12192000" cy="830997"/>
          </a:xfrm>
          <a:prstGeom prst="rect">
            <a:avLst/>
          </a:prstGeom>
          <a:noFill/>
        </p:spPr>
        <p:txBody>
          <a:bodyPr wrap="square">
            <a:spAutoFit/>
          </a:bodyPr>
          <a:lstStyle/>
          <a:p>
            <a:r>
              <a:rPr lang="en-CA" sz="2400" dirty="0">
                <a:solidFill>
                  <a:schemeClr val="bg1"/>
                </a:solidFill>
                <a:latin typeface="Arial" panose="020B0604020202020204" pitchFamily="34" charset="0"/>
                <a:cs typeface="Arial" panose="020B0604020202020204" pitchFamily="34" charset="0"/>
              </a:rPr>
              <a:t>Which thoughts from among the ANTS (below) do you frequently have and not necessarily when circumstances entirely merit it?</a:t>
            </a:r>
            <a:endParaRPr lang="en-CA" sz="24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2C6E8228-D256-B0D9-AF50-BA9B59B37C10}"/>
              </a:ext>
            </a:extLst>
          </p:cNvPr>
          <p:cNvSpPr>
            <a:spLocks noGrp="1"/>
          </p:cNvSpPr>
          <p:nvPr>
            <p:ph type="sldNum" sz="quarter" idx="12"/>
          </p:nvPr>
        </p:nvSpPr>
        <p:spPr/>
        <p:txBody>
          <a:bodyPr/>
          <a:lstStyle/>
          <a:p>
            <a:fld id="{A625A5D2-04DB-4EAB-A2FF-21E756E6E7CC}" type="slidenum">
              <a:rPr lang="en-CA" smtClean="0"/>
              <a:t>66</a:t>
            </a:fld>
            <a:endParaRPr lang="en-CA"/>
          </a:p>
        </p:txBody>
      </p:sp>
      <p:sp>
        <p:nvSpPr>
          <p:cNvPr id="6" name="Oval 5">
            <a:extLst>
              <a:ext uri="{FF2B5EF4-FFF2-40B4-BE49-F238E27FC236}">
                <a16:creationId xmlns:a16="http://schemas.microsoft.com/office/drawing/2014/main" id="{7B84D202-8B1A-83F6-D612-CCD69F56E4CA}"/>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717647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CC2C9-DBF0-FAA3-1E6A-F8AA638BC443}"/>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3427309-716A-5DC7-F8F1-FB5A40F52501}"/>
              </a:ext>
            </a:extLst>
          </p:cNvPr>
          <p:cNvPicPr>
            <a:picLocks noGrp="1" noChangeAspect="1"/>
          </p:cNvPicPr>
          <p:nvPr>
            <p:ph idx="4294967295"/>
          </p:nvPr>
        </p:nvPicPr>
        <p:blipFill>
          <a:blip r:embed="rId2"/>
          <a:stretch>
            <a:fillRect/>
          </a:stretch>
        </p:blipFill>
        <p:spPr>
          <a:xfrm>
            <a:off x="461914" y="1504950"/>
            <a:ext cx="5130800" cy="3848100"/>
          </a:xfrm>
          <a:prstGeom prst="rect">
            <a:avLst/>
          </a:prstGeom>
        </p:spPr>
      </p:pic>
      <p:pic>
        <p:nvPicPr>
          <p:cNvPr id="1026" name="Picture 2" descr="Developing a Screening System for Tier 2 Monthly Coaching Meeting - ppt  download">
            <a:extLst>
              <a:ext uri="{FF2B5EF4-FFF2-40B4-BE49-F238E27FC236}">
                <a16:creationId xmlns:a16="http://schemas.microsoft.com/office/drawing/2014/main" id="{820857E6-26EC-9D21-32BB-3248171BED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5966" y="1518258"/>
            <a:ext cx="5129516" cy="38471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FD8BEC8-0D8D-47A6-9C33-6AAC3E00B3AC}"/>
              </a:ext>
            </a:extLst>
          </p:cNvPr>
          <p:cNvSpPr txBox="1"/>
          <p:nvPr/>
        </p:nvSpPr>
        <p:spPr>
          <a:xfrm>
            <a:off x="319966" y="131976"/>
            <a:ext cx="12191999" cy="830997"/>
          </a:xfrm>
          <a:prstGeom prst="rect">
            <a:avLst/>
          </a:prstGeom>
          <a:noFill/>
        </p:spPr>
        <p:txBody>
          <a:bodyPr wrap="square">
            <a:spAutoFit/>
          </a:bodyPr>
          <a:lstStyle/>
          <a:p>
            <a:r>
              <a:rPr lang="en-CA" sz="2400" dirty="0">
                <a:solidFill>
                  <a:schemeClr val="bg1"/>
                </a:solidFill>
                <a:latin typeface="Arial" panose="020B0604020202020204" pitchFamily="34" charset="0"/>
                <a:cs typeface="Arial" panose="020B0604020202020204" pitchFamily="34" charset="0"/>
              </a:rPr>
              <a:t>Which behaviors from the lists below do you frequently have and not necessarily when circumstances entirely merit it?</a:t>
            </a:r>
            <a:endParaRPr lang="en-CA" sz="2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D556EFA-AF14-21AC-6A7B-626BEAA16632}"/>
              </a:ext>
            </a:extLst>
          </p:cNvPr>
          <p:cNvSpPr>
            <a:spLocks noGrp="1"/>
          </p:cNvSpPr>
          <p:nvPr>
            <p:ph type="sldNum" sz="quarter" idx="12"/>
          </p:nvPr>
        </p:nvSpPr>
        <p:spPr/>
        <p:txBody>
          <a:bodyPr/>
          <a:lstStyle/>
          <a:p>
            <a:fld id="{A625A5D2-04DB-4EAB-A2FF-21E756E6E7CC}" type="slidenum">
              <a:rPr lang="en-CA" smtClean="0"/>
              <a:t>67</a:t>
            </a:fld>
            <a:endParaRPr lang="en-CA"/>
          </a:p>
        </p:txBody>
      </p:sp>
      <p:sp>
        <p:nvSpPr>
          <p:cNvPr id="5" name="Oval 4">
            <a:extLst>
              <a:ext uri="{FF2B5EF4-FFF2-40B4-BE49-F238E27FC236}">
                <a16:creationId xmlns:a16="http://schemas.microsoft.com/office/drawing/2014/main" id="{3F2EAC6D-046F-8768-F501-D7830AAE0A16}"/>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738998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74CA9-6535-22BB-9C96-C3FF99F17F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F5161B-CE83-25A9-D5C5-77194CFEA98A}"/>
              </a:ext>
            </a:extLst>
          </p:cNvPr>
          <p:cNvSpPr>
            <a:spLocks noGrp="1"/>
          </p:cNvSpPr>
          <p:nvPr>
            <p:ph type="title" idx="4294967295"/>
          </p:nvPr>
        </p:nvSpPr>
        <p:spPr>
          <a:xfrm>
            <a:off x="359929" y="439996"/>
            <a:ext cx="5238750" cy="1455738"/>
          </a:xfrm>
        </p:spPr>
        <p:txBody>
          <a:bodyPr>
            <a:normAutofit/>
          </a:bodyPr>
          <a:lstStyle/>
          <a:p>
            <a:pPr algn="ctr"/>
            <a:r>
              <a:rPr lang="en-CA" sz="3200" dirty="0">
                <a:solidFill>
                  <a:schemeClr val="tx1"/>
                </a:solidFill>
                <a:latin typeface="Arial" panose="020B0604020202020204" pitchFamily="34" charset="0"/>
                <a:cs typeface="Arial" panose="020B0604020202020204" pitchFamily="34" charset="0"/>
              </a:rPr>
              <a:t>HOW TO FIND YOUR  intermediate targets</a:t>
            </a:r>
          </a:p>
        </p:txBody>
      </p:sp>
      <p:sp>
        <p:nvSpPr>
          <p:cNvPr id="5" name="Content Placeholder 4">
            <a:extLst>
              <a:ext uri="{FF2B5EF4-FFF2-40B4-BE49-F238E27FC236}">
                <a16:creationId xmlns:a16="http://schemas.microsoft.com/office/drawing/2014/main" id="{6B35BBC2-7AD0-AEA1-791C-52E029B7CC2A}"/>
              </a:ext>
            </a:extLst>
          </p:cNvPr>
          <p:cNvSpPr>
            <a:spLocks noGrp="1"/>
          </p:cNvSpPr>
          <p:nvPr>
            <p:ph idx="4294967295"/>
          </p:nvPr>
        </p:nvSpPr>
        <p:spPr>
          <a:xfrm>
            <a:off x="5741581" y="187325"/>
            <a:ext cx="6450419" cy="6670675"/>
          </a:xfrm>
        </p:spPr>
        <p:txBody>
          <a:bodyPr>
            <a:normAutofit lnSpcReduction="10000"/>
          </a:bodyPr>
          <a:lstStyle/>
          <a:p>
            <a:r>
              <a:rPr lang="en-CA" sz="2400" dirty="0">
                <a:solidFill>
                  <a:schemeClr val="bg1"/>
                </a:solidFill>
                <a:latin typeface="Arial" panose="020B0604020202020204" pitchFamily="34" charset="0"/>
                <a:cs typeface="Arial" panose="020B0604020202020204" pitchFamily="34" charset="0"/>
              </a:rPr>
              <a:t>1. Think about a time when you have been in a hole or crisis, outside the window of tolerance, “lost it”, “struggled”, “felt bad”, “got into trouble”, or were “very upset”. (in other words, start with a beginner targets)</a:t>
            </a:r>
          </a:p>
          <a:p>
            <a:r>
              <a:rPr lang="en-CA" sz="2400" dirty="0">
                <a:solidFill>
                  <a:schemeClr val="bg1"/>
                </a:solidFill>
                <a:latin typeface="Arial" panose="020B0604020202020204" pitchFamily="34" charset="0"/>
                <a:cs typeface="Arial" panose="020B0604020202020204" pitchFamily="34" charset="0"/>
              </a:rPr>
              <a:t>2. When this happened, what were your dominant feelings, thoughts, or behaviors?         (use the wheel of feelings, thinking errors and ANTS, and the internalizing and externalizing behaviors slides to help you)</a:t>
            </a:r>
          </a:p>
          <a:p>
            <a:r>
              <a:rPr lang="en-CA" sz="2400" dirty="0">
                <a:solidFill>
                  <a:schemeClr val="bg1"/>
                </a:solidFill>
                <a:latin typeface="Arial" panose="020B0604020202020204" pitchFamily="34" charset="0"/>
                <a:cs typeface="Arial" panose="020B0604020202020204" pitchFamily="34" charset="0"/>
              </a:rPr>
              <a:t>3. From these choose from 1 to 3 feelings, thoughts, or behaviors that a)you experience frequently, b)are problematic for you, and c)you want to change.</a:t>
            </a:r>
          </a:p>
          <a:p>
            <a:r>
              <a:rPr lang="en-CA" sz="2400" dirty="0">
                <a:solidFill>
                  <a:schemeClr val="bg1"/>
                </a:solidFill>
                <a:latin typeface="Arial" panose="020B0604020202020204" pitchFamily="34" charset="0"/>
                <a:cs typeface="Arial" panose="020B0604020202020204" pitchFamily="34" charset="0"/>
              </a:rPr>
              <a:t>4. These are your intermediate targets.</a:t>
            </a:r>
          </a:p>
          <a:p>
            <a:r>
              <a:rPr lang="en-CA" sz="2400" dirty="0">
                <a:solidFill>
                  <a:schemeClr val="bg1"/>
                </a:solidFill>
                <a:latin typeface="Arial" panose="020B0604020202020204" pitchFamily="34" charset="0"/>
                <a:cs typeface="Arial" panose="020B0604020202020204" pitchFamily="34" charset="0"/>
              </a:rPr>
              <a:t>Intermediate targets change over time so go through this same process occasionally especially if your life circumstances are changing. </a:t>
            </a:r>
          </a:p>
        </p:txBody>
      </p:sp>
      <p:pic>
        <p:nvPicPr>
          <p:cNvPr id="1026" name="Picture 2" descr="The whole truth and nothing but: how to accurately communicate your  science-based targets - Science Based Targets">
            <a:extLst>
              <a:ext uri="{FF2B5EF4-FFF2-40B4-BE49-F238E27FC236}">
                <a16:creationId xmlns:a16="http://schemas.microsoft.com/office/drawing/2014/main" id="{7DCBBE2E-C6F0-123E-1C1A-763417ABA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639" y="1895734"/>
            <a:ext cx="5382491" cy="352251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BDA920E7-E731-C4A5-8227-29C792162197}"/>
              </a:ext>
            </a:extLst>
          </p:cNvPr>
          <p:cNvSpPr>
            <a:spLocks noGrp="1"/>
          </p:cNvSpPr>
          <p:nvPr>
            <p:ph type="sldNum" sz="quarter" idx="12"/>
          </p:nvPr>
        </p:nvSpPr>
        <p:spPr/>
        <p:txBody>
          <a:bodyPr/>
          <a:lstStyle/>
          <a:p>
            <a:fld id="{A625A5D2-04DB-4EAB-A2FF-21E756E6E7CC}" type="slidenum">
              <a:rPr lang="en-CA" smtClean="0"/>
              <a:t>68</a:t>
            </a:fld>
            <a:endParaRPr lang="en-CA"/>
          </a:p>
        </p:txBody>
      </p:sp>
    </p:spTree>
    <p:extLst>
      <p:ext uri="{BB962C8B-B14F-4D97-AF65-F5344CB8AC3E}">
        <p14:creationId xmlns:p14="http://schemas.microsoft.com/office/powerpoint/2010/main" val="20940635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4294967295" hasCustomPrompt="1"/>
          </p:nvPr>
        </p:nvSpPr>
        <p:spPr>
          <a:xfrm>
            <a:off x="290533" y="256985"/>
            <a:ext cx="8229600" cy="319087"/>
          </a:xfrm>
          <a:prstGeom prst="rect">
            <a:avLst/>
          </a:prstGeom>
          <a:noFill/>
          <a:ln/>
        </p:spPr>
        <p:txBody>
          <a:bodyPr wrap="square" lIns="0" tIns="0" rIns="0" bIns="0" rtlCol="0"/>
          <a:lstStyle/>
          <a:p>
            <a:pPr marL="0" indent="0">
              <a:buNone/>
            </a:pPr>
            <a:r>
              <a:rPr lang="en-US" sz="1400" b="1" kern="0" spc="200" dirty="0">
                <a:solidFill>
                  <a:srgbClr val="FFC000"/>
                </a:solidFill>
              </a:rPr>
              <a:t>HOLES DIARY CARDS  ·  FINDING YOUR TARGETS</a:t>
            </a:r>
            <a:endParaRPr lang="en-US" sz="1400" dirty="0"/>
          </a:p>
        </p:txBody>
      </p:sp>
      <p:sp>
        <p:nvSpPr>
          <p:cNvPr id="3" name="Text 0"/>
          <p:cNvSpPr>
            <a:spLocks noGrp="1"/>
          </p:cNvSpPr>
          <p:nvPr>
            <p:ph type="title" idx="4294967295" hasCustomPrompt="1"/>
          </p:nvPr>
        </p:nvSpPr>
        <p:spPr>
          <a:xfrm>
            <a:off x="2033081" y="735606"/>
            <a:ext cx="8125838" cy="685800"/>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Intermediate targets checklist</a:t>
            </a:r>
            <a:endParaRPr lang="en-US" sz="3600" dirty="0"/>
          </a:p>
        </p:txBody>
      </p:sp>
      <p:sp>
        <p:nvSpPr>
          <p:cNvPr id="4" name="Text 2"/>
          <p:cNvSpPr txBox="1"/>
          <p:nvPr/>
        </p:nvSpPr>
        <p:spPr>
          <a:xfrm>
            <a:off x="548640" y="1325880"/>
            <a:ext cx="11064240" cy="411480"/>
          </a:xfrm>
          <a:prstGeom prst="rect">
            <a:avLst/>
          </a:prstGeom>
          <a:noFill/>
          <a:ln/>
        </p:spPr>
        <p:txBody>
          <a:bodyPr wrap="square" lIns="0" tIns="0" rIns="0" bIns="0" rtlCol="0" anchor="ctr"/>
          <a:lstStyle/>
          <a:p>
            <a:pPr marL="0" indent="0">
              <a:buNone/>
            </a:pPr>
            <a:r>
              <a:rPr lang="en-US" sz="1600" dirty="0">
                <a:solidFill>
                  <a:srgbClr val="FFFFFF"/>
                </a:solidFill>
                <a:latin typeface="Arial" panose="020B0604020202020204" pitchFamily="34" charset="0"/>
                <a:cs typeface="Arial" panose="020B0604020202020204" pitchFamily="34" charset="0"/>
              </a:rPr>
              <a:t>Tick those you </a:t>
            </a:r>
            <a:r>
              <a:rPr lang="en-US" sz="1600" b="1" dirty="0">
                <a:solidFill>
                  <a:srgbClr val="FFC000"/>
                </a:solidFill>
                <a:latin typeface="Arial" panose="020B0604020202020204" pitchFamily="34" charset="0"/>
                <a:cs typeface="Arial" panose="020B0604020202020204" pitchFamily="34" charset="0"/>
              </a:rPr>
              <a:t>experience often</a:t>
            </a:r>
            <a:r>
              <a:rPr lang="en-US" sz="1600" dirty="0">
                <a:solidFill>
                  <a:srgbClr val="FFFFFF"/>
                </a:solidFill>
                <a:latin typeface="Arial" panose="020B0604020202020204" pitchFamily="34" charset="0"/>
                <a:cs typeface="Arial" panose="020B0604020202020204" pitchFamily="34" charset="0"/>
              </a:rPr>
              <a:t>, that are </a:t>
            </a:r>
            <a:r>
              <a:rPr lang="en-US" sz="1600" b="1" dirty="0">
                <a:solidFill>
                  <a:srgbClr val="FFC000"/>
                </a:solidFill>
                <a:latin typeface="Arial" panose="020B0604020202020204" pitchFamily="34" charset="0"/>
                <a:cs typeface="Arial" panose="020B0604020202020204" pitchFamily="34" charset="0"/>
              </a:rPr>
              <a:t>problematic</a:t>
            </a:r>
            <a:r>
              <a:rPr lang="en-US" sz="1600" dirty="0">
                <a:solidFill>
                  <a:srgbClr val="FFFFFF"/>
                </a:solidFill>
                <a:latin typeface="Arial" panose="020B0604020202020204" pitchFamily="34" charset="0"/>
                <a:cs typeface="Arial" panose="020B0604020202020204" pitchFamily="34" charset="0"/>
              </a:rPr>
              <a:t>, and you </a:t>
            </a:r>
            <a:r>
              <a:rPr lang="en-US" sz="1600" b="1" dirty="0">
                <a:solidFill>
                  <a:srgbClr val="FFC000"/>
                </a:solidFill>
                <a:latin typeface="Arial" panose="020B0604020202020204" pitchFamily="34" charset="0"/>
                <a:cs typeface="Arial" panose="020B0604020202020204" pitchFamily="34" charset="0"/>
              </a:rPr>
              <a:t>want to change</a:t>
            </a:r>
            <a:r>
              <a:rPr lang="en-US" sz="1600" dirty="0">
                <a:solidFill>
                  <a:srgbClr val="FFFFFF"/>
                </a:solidFill>
                <a:latin typeface="Arial" panose="020B0604020202020204" pitchFamily="34" charset="0"/>
                <a:cs typeface="Arial" panose="020B0604020202020204" pitchFamily="34" charset="0"/>
              </a:rPr>
              <a:t>. Then choose 1–3 for your diary card.</a:t>
            </a:r>
            <a:endParaRPr lang="en-US" sz="1600" dirty="0">
              <a:latin typeface="Arial" panose="020B0604020202020204" pitchFamily="34" charset="0"/>
              <a:cs typeface="Arial" panose="020B0604020202020204" pitchFamily="34" charset="0"/>
            </a:endParaRPr>
          </a:p>
        </p:txBody>
      </p:sp>
      <p:sp>
        <p:nvSpPr>
          <p:cNvPr id="5" name="Feelings card"/>
          <p:cNvSpPr/>
          <p:nvPr/>
        </p:nvSpPr>
        <p:spPr>
          <a:xfrm>
            <a:off x="548640" y="1920240"/>
            <a:ext cx="3566160" cy="4709160"/>
          </a:xfrm>
          <a:prstGeom prst="roundRect">
            <a:avLst>
              <a:gd name="adj" fmla="val 307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6" name="Feelings header"/>
          <p:cNvSpPr/>
          <p:nvPr/>
        </p:nvSpPr>
        <p:spPr>
          <a:xfrm>
            <a:off x="685800" y="2057400"/>
            <a:ext cx="3291840" cy="658368"/>
          </a:xfrm>
          <a:prstGeom prst="roundRect">
            <a:avLst>
              <a:gd name="adj" fmla="val 11111"/>
            </a:avLst>
          </a:prstGeom>
          <a:solidFill>
            <a:srgbClr val="0A5C8A"/>
          </a:solidFill>
          <a:ln w="12700">
            <a:solidFill>
              <a:srgbClr val="0A5C8A"/>
            </a:solidFill>
            <a:prstDash val="solid"/>
          </a:ln>
        </p:spPr>
        <p:txBody>
          <a:bodyPr/>
          <a:lstStyle/>
          <a:p>
            <a:endParaRPr lang="en-CA"/>
          </a:p>
        </p:txBody>
      </p:sp>
      <p:sp>
        <p:nvSpPr>
          <p:cNvPr id="7" name="Text 5"/>
          <p:cNvSpPr txBox="1"/>
          <p:nvPr/>
        </p:nvSpPr>
        <p:spPr>
          <a:xfrm>
            <a:off x="822960" y="2057400"/>
            <a:ext cx="3017520" cy="658368"/>
          </a:xfrm>
          <a:prstGeom prst="rect">
            <a:avLst/>
          </a:prstGeom>
          <a:noFill/>
          <a:ln/>
        </p:spPr>
        <p:txBody>
          <a:bodyPr wrap="square" lIns="0" tIns="0" rIns="0" bIns="0" rtlCol="0" anchor="ctr"/>
          <a:lstStyle/>
          <a:p>
            <a:pPr marL="0" indent="0">
              <a:buNone/>
            </a:pPr>
            <a:r>
              <a:rPr lang="en-US" sz="1900" b="1" dirty="0">
                <a:solidFill>
                  <a:srgbClr val="FFFFFF"/>
                </a:solidFill>
                <a:latin typeface="Corbel" pitchFamily="34" charset="0"/>
                <a:ea typeface="Corbel" pitchFamily="34" charset="-122"/>
                <a:cs typeface="Corbel" pitchFamily="34" charset="-120"/>
              </a:rPr>
              <a:t>Feelings</a:t>
            </a:r>
            <a:endParaRPr lang="en-US" sz="1900" dirty="0"/>
          </a:p>
          <a:p>
            <a:pPr marL="0" indent="0">
              <a:buNone/>
            </a:pPr>
            <a:r>
              <a:rPr lang="en-US" sz="1100" i="1" dirty="0">
                <a:solidFill>
                  <a:srgbClr val="FFC000"/>
                </a:solidFill>
              </a:rPr>
              <a:t>Use the wheel of feelings</a:t>
            </a:r>
            <a:endParaRPr lang="en-US" sz="1900" dirty="0"/>
          </a:p>
        </p:txBody>
      </p:sp>
      <p:sp>
        <p:nvSpPr>
          <p:cNvPr id="8" name="checkbox"/>
          <p:cNvSpPr/>
          <p:nvPr/>
        </p:nvSpPr>
        <p:spPr>
          <a:xfrm>
            <a:off x="822960" y="2898648"/>
            <a:ext cx="182880" cy="182880"/>
          </a:xfrm>
          <a:prstGeom prst="rect">
            <a:avLst/>
          </a:prstGeom>
          <a:solidFill>
            <a:srgbClr val="FFFFFF"/>
          </a:solidFill>
          <a:ln w="15875">
            <a:solidFill>
              <a:srgbClr val="0A5C8A"/>
            </a:solidFill>
            <a:prstDash val="solid"/>
          </a:ln>
        </p:spPr>
        <p:txBody>
          <a:bodyPr/>
          <a:lstStyle/>
          <a:p>
            <a:endParaRPr lang="en-CA"/>
          </a:p>
        </p:txBody>
      </p:sp>
      <p:sp>
        <p:nvSpPr>
          <p:cNvPr id="9" name="Text 7"/>
          <p:cNvSpPr txBox="1"/>
          <p:nvPr/>
        </p:nvSpPr>
        <p:spPr>
          <a:xfrm>
            <a:off x="1143000" y="2834640"/>
            <a:ext cx="2834640" cy="306324"/>
          </a:xfrm>
          <a:prstGeom prst="rect">
            <a:avLst/>
          </a:prstGeom>
          <a:noFill/>
          <a:ln/>
        </p:spPr>
        <p:txBody>
          <a:bodyPr wrap="square" lIns="0" tIns="0" rIns="0" bIns="0" rtlCol="0" anchor="ctr"/>
          <a:lstStyle/>
          <a:p>
            <a:pPr marL="0" indent="0">
              <a:buNone/>
            </a:pPr>
            <a:r>
              <a:rPr lang="en-US" sz="1400" dirty="0">
                <a:solidFill>
                  <a:srgbClr val="1F2A44"/>
                </a:solidFill>
              </a:rPr>
              <a:t>Anxiety or worry</a:t>
            </a:r>
            <a:endParaRPr lang="en-US" sz="1400" dirty="0"/>
          </a:p>
        </p:txBody>
      </p:sp>
      <p:sp>
        <p:nvSpPr>
          <p:cNvPr id="10" name="checkbox"/>
          <p:cNvSpPr/>
          <p:nvPr/>
        </p:nvSpPr>
        <p:spPr>
          <a:xfrm>
            <a:off x="822960" y="3204972"/>
            <a:ext cx="182880" cy="182880"/>
          </a:xfrm>
          <a:prstGeom prst="rect">
            <a:avLst/>
          </a:prstGeom>
          <a:solidFill>
            <a:srgbClr val="FFFFFF"/>
          </a:solidFill>
          <a:ln w="15875">
            <a:solidFill>
              <a:srgbClr val="0A5C8A"/>
            </a:solidFill>
            <a:prstDash val="solid"/>
          </a:ln>
        </p:spPr>
        <p:txBody>
          <a:bodyPr/>
          <a:lstStyle/>
          <a:p>
            <a:endParaRPr lang="en-CA"/>
          </a:p>
        </p:txBody>
      </p:sp>
      <p:sp>
        <p:nvSpPr>
          <p:cNvPr id="11" name="Text 9"/>
          <p:cNvSpPr txBox="1"/>
          <p:nvPr/>
        </p:nvSpPr>
        <p:spPr>
          <a:xfrm>
            <a:off x="1143000" y="3140964"/>
            <a:ext cx="2834640" cy="306324"/>
          </a:xfrm>
          <a:prstGeom prst="rect">
            <a:avLst/>
          </a:prstGeom>
          <a:noFill/>
          <a:ln/>
        </p:spPr>
        <p:txBody>
          <a:bodyPr wrap="square" lIns="0" tIns="0" rIns="0" bIns="0" rtlCol="0" anchor="ctr"/>
          <a:lstStyle/>
          <a:p>
            <a:pPr marL="0" indent="0">
              <a:buNone/>
            </a:pPr>
            <a:r>
              <a:rPr lang="en-US" sz="1400" dirty="0">
                <a:solidFill>
                  <a:srgbClr val="1F2A44"/>
                </a:solidFill>
              </a:rPr>
              <a:t>Fear or panic</a:t>
            </a:r>
            <a:endParaRPr lang="en-US" sz="1400" dirty="0"/>
          </a:p>
        </p:txBody>
      </p:sp>
      <p:sp>
        <p:nvSpPr>
          <p:cNvPr id="12" name="checkbox"/>
          <p:cNvSpPr/>
          <p:nvPr/>
        </p:nvSpPr>
        <p:spPr>
          <a:xfrm>
            <a:off x="822960" y="3511296"/>
            <a:ext cx="182880" cy="182880"/>
          </a:xfrm>
          <a:prstGeom prst="rect">
            <a:avLst/>
          </a:prstGeom>
          <a:solidFill>
            <a:srgbClr val="FFFFFF"/>
          </a:solidFill>
          <a:ln w="15875">
            <a:solidFill>
              <a:srgbClr val="0A5C8A"/>
            </a:solidFill>
            <a:prstDash val="solid"/>
          </a:ln>
        </p:spPr>
        <p:txBody>
          <a:bodyPr/>
          <a:lstStyle/>
          <a:p>
            <a:endParaRPr lang="en-CA"/>
          </a:p>
        </p:txBody>
      </p:sp>
      <p:sp>
        <p:nvSpPr>
          <p:cNvPr id="13" name="Text 11"/>
          <p:cNvSpPr txBox="1"/>
          <p:nvPr/>
        </p:nvSpPr>
        <p:spPr>
          <a:xfrm>
            <a:off x="1143000" y="3447288"/>
            <a:ext cx="2834640" cy="306324"/>
          </a:xfrm>
          <a:prstGeom prst="rect">
            <a:avLst/>
          </a:prstGeom>
          <a:noFill/>
          <a:ln/>
        </p:spPr>
        <p:txBody>
          <a:bodyPr wrap="square" lIns="0" tIns="0" rIns="0" bIns="0" rtlCol="0" anchor="ctr"/>
          <a:lstStyle/>
          <a:p>
            <a:pPr marL="0" indent="0">
              <a:buNone/>
            </a:pPr>
            <a:r>
              <a:rPr lang="en-US" sz="1400" dirty="0">
                <a:solidFill>
                  <a:srgbClr val="1F2A44"/>
                </a:solidFill>
              </a:rPr>
              <a:t>Sadness or despair</a:t>
            </a:r>
            <a:endParaRPr lang="en-US" sz="1400" dirty="0"/>
          </a:p>
        </p:txBody>
      </p:sp>
      <p:sp>
        <p:nvSpPr>
          <p:cNvPr id="14" name="checkbox"/>
          <p:cNvSpPr/>
          <p:nvPr/>
        </p:nvSpPr>
        <p:spPr>
          <a:xfrm>
            <a:off x="822960" y="3817620"/>
            <a:ext cx="182880" cy="182880"/>
          </a:xfrm>
          <a:prstGeom prst="rect">
            <a:avLst/>
          </a:prstGeom>
          <a:solidFill>
            <a:srgbClr val="FFFFFF"/>
          </a:solidFill>
          <a:ln w="15875">
            <a:solidFill>
              <a:srgbClr val="0A5C8A"/>
            </a:solidFill>
            <a:prstDash val="solid"/>
          </a:ln>
        </p:spPr>
        <p:txBody>
          <a:bodyPr/>
          <a:lstStyle/>
          <a:p>
            <a:endParaRPr lang="en-CA"/>
          </a:p>
        </p:txBody>
      </p:sp>
      <p:sp>
        <p:nvSpPr>
          <p:cNvPr id="15" name="Text 13"/>
          <p:cNvSpPr txBox="1"/>
          <p:nvPr/>
        </p:nvSpPr>
        <p:spPr>
          <a:xfrm>
            <a:off x="1143000" y="3753612"/>
            <a:ext cx="2834640" cy="306324"/>
          </a:xfrm>
          <a:prstGeom prst="rect">
            <a:avLst/>
          </a:prstGeom>
          <a:noFill/>
          <a:ln/>
        </p:spPr>
        <p:txBody>
          <a:bodyPr wrap="square" lIns="0" tIns="0" rIns="0" bIns="0" rtlCol="0" anchor="ctr"/>
          <a:lstStyle/>
          <a:p>
            <a:pPr marL="0" indent="0">
              <a:buNone/>
            </a:pPr>
            <a:r>
              <a:rPr lang="en-US" sz="1400" dirty="0">
                <a:solidFill>
                  <a:srgbClr val="1F2A44"/>
                </a:solidFill>
              </a:rPr>
              <a:t>Anger or irritability</a:t>
            </a:r>
            <a:endParaRPr lang="en-US" sz="1400" dirty="0"/>
          </a:p>
        </p:txBody>
      </p:sp>
      <p:sp>
        <p:nvSpPr>
          <p:cNvPr id="16" name="checkbox"/>
          <p:cNvSpPr/>
          <p:nvPr/>
        </p:nvSpPr>
        <p:spPr>
          <a:xfrm>
            <a:off x="822960" y="4123944"/>
            <a:ext cx="182880" cy="182880"/>
          </a:xfrm>
          <a:prstGeom prst="rect">
            <a:avLst/>
          </a:prstGeom>
          <a:solidFill>
            <a:srgbClr val="FFFFFF"/>
          </a:solidFill>
          <a:ln w="15875">
            <a:solidFill>
              <a:srgbClr val="0A5C8A"/>
            </a:solidFill>
            <a:prstDash val="solid"/>
          </a:ln>
        </p:spPr>
        <p:txBody>
          <a:bodyPr/>
          <a:lstStyle/>
          <a:p>
            <a:endParaRPr lang="en-CA"/>
          </a:p>
        </p:txBody>
      </p:sp>
      <p:sp>
        <p:nvSpPr>
          <p:cNvPr id="17" name="Text 15"/>
          <p:cNvSpPr txBox="1"/>
          <p:nvPr/>
        </p:nvSpPr>
        <p:spPr>
          <a:xfrm>
            <a:off x="1143000" y="4059936"/>
            <a:ext cx="2834640" cy="306324"/>
          </a:xfrm>
          <a:prstGeom prst="rect">
            <a:avLst/>
          </a:prstGeom>
          <a:noFill/>
          <a:ln/>
        </p:spPr>
        <p:txBody>
          <a:bodyPr wrap="square" lIns="0" tIns="0" rIns="0" bIns="0" rtlCol="0" anchor="ctr"/>
          <a:lstStyle/>
          <a:p>
            <a:pPr marL="0" indent="0">
              <a:buNone/>
            </a:pPr>
            <a:r>
              <a:rPr lang="en-US" sz="1400" dirty="0">
                <a:solidFill>
                  <a:srgbClr val="1F2A44"/>
                </a:solidFill>
              </a:rPr>
              <a:t>Shame</a:t>
            </a:r>
            <a:endParaRPr lang="en-US" sz="1400" dirty="0"/>
          </a:p>
        </p:txBody>
      </p:sp>
      <p:sp>
        <p:nvSpPr>
          <p:cNvPr id="18" name="checkbox"/>
          <p:cNvSpPr/>
          <p:nvPr/>
        </p:nvSpPr>
        <p:spPr>
          <a:xfrm>
            <a:off x="822960" y="4430268"/>
            <a:ext cx="182880" cy="182880"/>
          </a:xfrm>
          <a:prstGeom prst="rect">
            <a:avLst/>
          </a:prstGeom>
          <a:solidFill>
            <a:srgbClr val="FFFFFF"/>
          </a:solidFill>
          <a:ln w="15875">
            <a:solidFill>
              <a:srgbClr val="0A5C8A"/>
            </a:solidFill>
            <a:prstDash val="solid"/>
          </a:ln>
        </p:spPr>
        <p:txBody>
          <a:bodyPr/>
          <a:lstStyle/>
          <a:p>
            <a:endParaRPr lang="en-CA"/>
          </a:p>
        </p:txBody>
      </p:sp>
      <p:sp>
        <p:nvSpPr>
          <p:cNvPr id="19" name="Text 17"/>
          <p:cNvSpPr txBox="1"/>
          <p:nvPr/>
        </p:nvSpPr>
        <p:spPr>
          <a:xfrm>
            <a:off x="1143000" y="4366260"/>
            <a:ext cx="2834640" cy="306324"/>
          </a:xfrm>
          <a:prstGeom prst="rect">
            <a:avLst/>
          </a:prstGeom>
          <a:noFill/>
          <a:ln/>
        </p:spPr>
        <p:txBody>
          <a:bodyPr wrap="square" lIns="0" tIns="0" rIns="0" bIns="0" rtlCol="0" anchor="ctr"/>
          <a:lstStyle/>
          <a:p>
            <a:pPr marL="0" indent="0">
              <a:buNone/>
            </a:pPr>
            <a:r>
              <a:rPr lang="en-US" sz="1400" dirty="0">
                <a:solidFill>
                  <a:srgbClr val="1F2A44"/>
                </a:solidFill>
              </a:rPr>
              <a:t>Guilt</a:t>
            </a:r>
            <a:endParaRPr lang="en-US" sz="1400" dirty="0"/>
          </a:p>
        </p:txBody>
      </p:sp>
      <p:sp>
        <p:nvSpPr>
          <p:cNvPr id="20" name="checkbox"/>
          <p:cNvSpPr/>
          <p:nvPr/>
        </p:nvSpPr>
        <p:spPr>
          <a:xfrm>
            <a:off x="822960" y="4736592"/>
            <a:ext cx="182880" cy="182880"/>
          </a:xfrm>
          <a:prstGeom prst="rect">
            <a:avLst/>
          </a:prstGeom>
          <a:solidFill>
            <a:srgbClr val="FFFFFF"/>
          </a:solidFill>
          <a:ln w="15875">
            <a:solidFill>
              <a:srgbClr val="0A5C8A"/>
            </a:solidFill>
            <a:prstDash val="solid"/>
          </a:ln>
        </p:spPr>
        <p:txBody>
          <a:bodyPr/>
          <a:lstStyle/>
          <a:p>
            <a:endParaRPr lang="en-CA"/>
          </a:p>
        </p:txBody>
      </p:sp>
      <p:sp>
        <p:nvSpPr>
          <p:cNvPr id="21" name="Text 19"/>
          <p:cNvSpPr txBox="1"/>
          <p:nvPr/>
        </p:nvSpPr>
        <p:spPr>
          <a:xfrm>
            <a:off x="1143000" y="4672584"/>
            <a:ext cx="2834640" cy="306324"/>
          </a:xfrm>
          <a:prstGeom prst="rect">
            <a:avLst/>
          </a:prstGeom>
          <a:noFill/>
          <a:ln/>
        </p:spPr>
        <p:txBody>
          <a:bodyPr wrap="square" lIns="0" tIns="0" rIns="0" bIns="0" rtlCol="0" anchor="ctr"/>
          <a:lstStyle/>
          <a:p>
            <a:pPr marL="0" indent="0">
              <a:buNone/>
            </a:pPr>
            <a:r>
              <a:rPr lang="en-US" sz="1400" dirty="0">
                <a:solidFill>
                  <a:srgbClr val="1F2A44"/>
                </a:solidFill>
              </a:rPr>
              <a:t>Loneliness</a:t>
            </a:r>
            <a:endParaRPr lang="en-US" sz="1400" dirty="0"/>
          </a:p>
        </p:txBody>
      </p:sp>
      <p:sp>
        <p:nvSpPr>
          <p:cNvPr id="22" name="checkbox"/>
          <p:cNvSpPr/>
          <p:nvPr/>
        </p:nvSpPr>
        <p:spPr>
          <a:xfrm>
            <a:off x="822960" y="5042916"/>
            <a:ext cx="182880" cy="182880"/>
          </a:xfrm>
          <a:prstGeom prst="rect">
            <a:avLst/>
          </a:prstGeom>
          <a:solidFill>
            <a:srgbClr val="FFFFFF"/>
          </a:solidFill>
          <a:ln w="15875">
            <a:solidFill>
              <a:srgbClr val="0A5C8A"/>
            </a:solidFill>
            <a:prstDash val="solid"/>
          </a:ln>
        </p:spPr>
        <p:txBody>
          <a:bodyPr/>
          <a:lstStyle/>
          <a:p>
            <a:endParaRPr lang="en-CA"/>
          </a:p>
        </p:txBody>
      </p:sp>
      <p:sp>
        <p:nvSpPr>
          <p:cNvPr id="23" name="Text 21"/>
          <p:cNvSpPr txBox="1"/>
          <p:nvPr/>
        </p:nvSpPr>
        <p:spPr>
          <a:xfrm>
            <a:off x="1143000" y="4978908"/>
            <a:ext cx="2834640" cy="306324"/>
          </a:xfrm>
          <a:prstGeom prst="rect">
            <a:avLst/>
          </a:prstGeom>
          <a:noFill/>
          <a:ln/>
        </p:spPr>
        <p:txBody>
          <a:bodyPr wrap="square" lIns="0" tIns="0" rIns="0" bIns="0" rtlCol="0" anchor="ctr"/>
          <a:lstStyle/>
          <a:p>
            <a:pPr marL="0" indent="0">
              <a:buNone/>
            </a:pPr>
            <a:r>
              <a:rPr lang="en-US" sz="1400" dirty="0">
                <a:solidFill>
                  <a:srgbClr val="1F2A44"/>
                </a:solidFill>
              </a:rPr>
              <a:t>Feeling overwhelmed</a:t>
            </a:r>
            <a:endParaRPr lang="en-US" sz="1400" dirty="0"/>
          </a:p>
        </p:txBody>
      </p:sp>
      <p:sp>
        <p:nvSpPr>
          <p:cNvPr id="24" name="checkbox"/>
          <p:cNvSpPr/>
          <p:nvPr/>
        </p:nvSpPr>
        <p:spPr>
          <a:xfrm>
            <a:off x="822960" y="5349240"/>
            <a:ext cx="182880" cy="182880"/>
          </a:xfrm>
          <a:prstGeom prst="rect">
            <a:avLst/>
          </a:prstGeom>
          <a:solidFill>
            <a:srgbClr val="FFFFFF"/>
          </a:solidFill>
          <a:ln w="15875">
            <a:solidFill>
              <a:srgbClr val="0A5C8A"/>
            </a:solidFill>
            <a:prstDash val="solid"/>
          </a:ln>
        </p:spPr>
        <p:txBody>
          <a:bodyPr/>
          <a:lstStyle/>
          <a:p>
            <a:endParaRPr lang="en-CA"/>
          </a:p>
        </p:txBody>
      </p:sp>
      <p:sp>
        <p:nvSpPr>
          <p:cNvPr id="25" name="Text 23"/>
          <p:cNvSpPr txBox="1"/>
          <p:nvPr/>
        </p:nvSpPr>
        <p:spPr>
          <a:xfrm>
            <a:off x="1143000" y="5285232"/>
            <a:ext cx="2834640" cy="306324"/>
          </a:xfrm>
          <a:prstGeom prst="rect">
            <a:avLst/>
          </a:prstGeom>
          <a:noFill/>
          <a:ln/>
        </p:spPr>
        <p:txBody>
          <a:bodyPr wrap="square" lIns="0" tIns="0" rIns="0" bIns="0" rtlCol="0" anchor="ctr"/>
          <a:lstStyle/>
          <a:p>
            <a:pPr marL="0" indent="0">
              <a:buNone/>
            </a:pPr>
            <a:r>
              <a:rPr lang="en-US" sz="1400" dirty="0">
                <a:solidFill>
                  <a:srgbClr val="1F2A44"/>
                </a:solidFill>
              </a:rPr>
              <a:t>Hopelessness</a:t>
            </a:r>
            <a:endParaRPr lang="en-US" sz="1400" dirty="0"/>
          </a:p>
        </p:txBody>
      </p:sp>
      <p:sp>
        <p:nvSpPr>
          <p:cNvPr id="26" name="checkbox"/>
          <p:cNvSpPr/>
          <p:nvPr/>
        </p:nvSpPr>
        <p:spPr>
          <a:xfrm>
            <a:off x="822960" y="5655564"/>
            <a:ext cx="182880" cy="182880"/>
          </a:xfrm>
          <a:prstGeom prst="rect">
            <a:avLst/>
          </a:prstGeom>
          <a:solidFill>
            <a:srgbClr val="FFFFFF"/>
          </a:solidFill>
          <a:ln w="15875">
            <a:solidFill>
              <a:srgbClr val="0A5C8A"/>
            </a:solidFill>
            <a:prstDash val="solid"/>
          </a:ln>
        </p:spPr>
        <p:txBody>
          <a:bodyPr/>
          <a:lstStyle/>
          <a:p>
            <a:endParaRPr lang="en-CA"/>
          </a:p>
        </p:txBody>
      </p:sp>
      <p:sp>
        <p:nvSpPr>
          <p:cNvPr id="27" name="Text 25"/>
          <p:cNvSpPr txBox="1"/>
          <p:nvPr/>
        </p:nvSpPr>
        <p:spPr>
          <a:xfrm>
            <a:off x="1143000" y="5591556"/>
            <a:ext cx="2834640" cy="306324"/>
          </a:xfrm>
          <a:prstGeom prst="rect">
            <a:avLst/>
          </a:prstGeom>
          <a:noFill/>
          <a:ln/>
        </p:spPr>
        <p:txBody>
          <a:bodyPr wrap="square" lIns="0" tIns="0" rIns="0" bIns="0" rtlCol="0" anchor="ctr"/>
          <a:lstStyle/>
          <a:p>
            <a:pPr marL="0" indent="0">
              <a:buNone/>
            </a:pPr>
            <a:r>
              <a:rPr lang="en-US" sz="1400" dirty="0">
                <a:solidFill>
                  <a:srgbClr val="1F2A44"/>
                </a:solidFill>
              </a:rPr>
              <a:t>Feeling hurt or rejected</a:t>
            </a:r>
            <a:endParaRPr lang="en-US" sz="1400" dirty="0"/>
          </a:p>
        </p:txBody>
      </p:sp>
      <p:sp>
        <p:nvSpPr>
          <p:cNvPr id="28" name="checkbox"/>
          <p:cNvSpPr/>
          <p:nvPr/>
        </p:nvSpPr>
        <p:spPr>
          <a:xfrm>
            <a:off x="822960" y="5961888"/>
            <a:ext cx="182880" cy="182880"/>
          </a:xfrm>
          <a:prstGeom prst="rect">
            <a:avLst/>
          </a:prstGeom>
          <a:solidFill>
            <a:srgbClr val="FFFFFF"/>
          </a:solidFill>
          <a:ln w="15875">
            <a:solidFill>
              <a:srgbClr val="0A5C8A"/>
            </a:solidFill>
            <a:prstDash val="solid"/>
          </a:ln>
        </p:spPr>
        <p:txBody>
          <a:bodyPr/>
          <a:lstStyle/>
          <a:p>
            <a:endParaRPr lang="en-CA"/>
          </a:p>
        </p:txBody>
      </p:sp>
      <p:sp>
        <p:nvSpPr>
          <p:cNvPr id="29" name="Text 27"/>
          <p:cNvSpPr txBox="1"/>
          <p:nvPr/>
        </p:nvSpPr>
        <p:spPr>
          <a:xfrm>
            <a:off x="1143000" y="5897880"/>
            <a:ext cx="2834640" cy="306324"/>
          </a:xfrm>
          <a:prstGeom prst="rect">
            <a:avLst/>
          </a:prstGeom>
          <a:noFill/>
          <a:ln/>
        </p:spPr>
        <p:txBody>
          <a:bodyPr wrap="square" lIns="0" tIns="0" rIns="0" bIns="0" rtlCol="0" anchor="ctr"/>
          <a:lstStyle/>
          <a:p>
            <a:pPr marL="0" indent="0">
              <a:buNone/>
            </a:pPr>
            <a:r>
              <a:rPr lang="en-US" sz="1400" dirty="0">
                <a:solidFill>
                  <a:srgbClr val="1F2A44"/>
                </a:solidFill>
              </a:rPr>
              <a:t>Emptiness or numbness</a:t>
            </a:r>
            <a:endParaRPr lang="en-US" sz="1400" dirty="0"/>
          </a:p>
        </p:txBody>
      </p:sp>
      <p:sp>
        <p:nvSpPr>
          <p:cNvPr id="30" name="checkbox"/>
          <p:cNvSpPr/>
          <p:nvPr/>
        </p:nvSpPr>
        <p:spPr>
          <a:xfrm>
            <a:off x="822960" y="6268212"/>
            <a:ext cx="182880" cy="182880"/>
          </a:xfrm>
          <a:prstGeom prst="rect">
            <a:avLst/>
          </a:prstGeom>
          <a:solidFill>
            <a:srgbClr val="FFFFFF"/>
          </a:solidFill>
          <a:ln w="15875">
            <a:solidFill>
              <a:srgbClr val="0A5C8A"/>
            </a:solidFill>
            <a:prstDash val="solid"/>
          </a:ln>
        </p:spPr>
        <p:txBody>
          <a:bodyPr/>
          <a:lstStyle/>
          <a:p>
            <a:endParaRPr lang="en-CA"/>
          </a:p>
        </p:txBody>
      </p:sp>
      <p:sp>
        <p:nvSpPr>
          <p:cNvPr id="31" name="Text 29"/>
          <p:cNvSpPr txBox="1"/>
          <p:nvPr/>
        </p:nvSpPr>
        <p:spPr>
          <a:xfrm>
            <a:off x="1143000" y="6204204"/>
            <a:ext cx="2834640" cy="306324"/>
          </a:xfrm>
          <a:prstGeom prst="rect">
            <a:avLst/>
          </a:prstGeom>
          <a:noFill/>
          <a:ln/>
        </p:spPr>
        <p:txBody>
          <a:bodyPr wrap="square" lIns="0" tIns="0" rIns="0" bIns="0" rtlCol="0" anchor="ctr"/>
          <a:lstStyle/>
          <a:p>
            <a:pPr marL="0" indent="0">
              <a:buNone/>
            </a:pPr>
            <a:r>
              <a:rPr lang="en-US" sz="1400" i="1" dirty="0">
                <a:solidFill>
                  <a:srgbClr val="1F2A44"/>
                </a:solidFill>
              </a:rPr>
              <a:t>Other: ____________________</a:t>
            </a:r>
            <a:endParaRPr lang="en-US" sz="1400" dirty="0"/>
          </a:p>
        </p:txBody>
      </p:sp>
      <p:sp>
        <p:nvSpPr>
          <p:cNvPr id="32" name="Thoughts card"/>
          <p:cNvSpPr/>
          <p:nvPr/>
        </p:nvSpPr>
        <p:spPr>
          <a:xfrm>
            <a:off x="4297680" y="1920240"/>
            <a:ext cx="3566160" cy="4709160"/>
          </a:xfrm>
          <a:prstGeom prst="roundRect">
            <a:avLst>
              <a:gd name="adj" fmla="val 307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33" name="Thoughts header"/>
          <p:cNvSpPr/>
          <p:nvPr/>
        </p:nvSpPr>
        <p:spPr>
          <a:xfrm>
            <a:off x="4434840" y="2057400"/>
            <a:ext cx="3291840" cy="658368"/>
          </a:xfrm>
          <a:prstGeom prst="roundRect">
            <a:avLst>
              <a:gd name="adj" fmla="val 11111"/>
            </a:avLst>
          </a:prstGeom>
          <a:solidFill>
            <a:srgbClr val="0A5C8A"/>
          </a:solidFill>
          <a:ln w="12700">
            <a:solidFill>
              <a:srgbClr val="0A5C8A"/>
            </a:solidFill>
            <a:prstDash val="solid"/>
          </a:ln>
        </p:spPr>
        <p:txBody>
          <a:bodyPr/>
          <a:lstStyle/>
          <a:p>
            <a:endParaRPr lang="en-CA"/>
          </a:p>
        </p:txBody>
      </p:sp>
      <p:sp>
        <p:nvSpPr>
          <p:cNvPr id="34" name="Text 32"/>
          <p:cNvSpPr txBox="1"/>
          <p:nvPr/>
        </p:nvSpPr>
        <p:spPr>
          <a:xfrm>
            <a:off x="4572000" y="2057400"/>
            <a:ext cx="3017520" cy="658368"/>
          </a:xfrm>
          <a:prstGeom prst="rect">
            <a:avLst/>
          </a:prstGeom>
          <a:noFill/>
          <a:ln/>
        </p:spPr>
        <p:txBody>
          <a:bodyPr wrap="square" lIns="0" tIns="0" rIns="0" bIns="0" rtlCol="0" anchor="ctr"/>
          <a:lstStyle/>
          <a:p>
            <a:pPr marL="0" indent="0">
              <a:buNone/>
            </a:pPr>
            <a:r>
              <a:rPr lang="en-US" sz="1900" b="1" dirty="0">
                <a:solidFill>
                  <a:srgbClr val="FFFFFF"/>
                </a:solidFill>
                <a:latin typeface="Corbel" pitchFamily="34" charset="0"/>
                <a:ea typeface="Corbel" pitchFamily="34" charset="-122"/>
                <a:cs typeface="Corbel" pitchFamily="34" charset="-120"/>
              </a:rPr>
              <a:t>Thoughts</a:t>
            </a:r>
            <a:endParaRPr lang="en-US" sz="1900" dirty="0"/>
          </a:p>
          <a:p>
            <a:pPr marL="0" indent="0">
              <a:buNone/>
            </a:pPr>
            <a:r>
              <a:rPr lang="en-US" sz="1100" i="1" dirty="0">
                <a:solidFill>
                  <a:srgbClr val="FFC000"/>
                </a:solidFill>
              </a:rPr>
              <a:t>Use thinking errors and ANTS</a:t>
            </a:r>
            <a:endParaRPr lang="en-US" sz="1900" dirty="0"/>
          </a:p>
        </p:txBody>
      </p:sp>
      <p:sp>
        <p:nvSpPr>
          <p:cNvPr id="35" name="checkbox"/>
          <p:cNvSpPr/>
          <p:nvPr/>
        </p:nvSpPr>
        <p:spPr>
          <a:xfrm>
            <a:off x="4572000" y="2898648"/>
            <a:ext cx="182880" cy="182880"/>
          </a:xfrm>
          <a:prstGeom prst="rect">
            <a:avLst/>
          </a:prstGeom>
          <a:solidFill>
            <a:srgbClr val="FFFFFF"/>
          </a:solidFill>
          <a:ln w="15875">
            <a:solidFill>
              <a:srgbClr val="0A5C8A"/>
            </a:solidFill>
            <a:prstDash val="solid"/>
          </a:ln>
        </p:spPr>
        <p:txBody>
          <a:bodyPr/>
          <a:lstStyle/>
          <a:p>
            <a:endParaRPr lang="en-CA"/>
          </a:p>
        </p:txBody>
      </p:sp>
      <p:sp>
        <p:nvSpPr>
          <p:cNvPr id="36" name="Text 34"/>
          <p:cNvSpPr txBox="1"/>
          <p:nvPr/>
        </p:nvSpPr>
        <p:spPr>
          <a:xfrm>
            <a:off x="4892040" y="2834640"/>
            <a:ext cx="2834640" cy="306324"/>
          </a:xfrm>
          <a:prstGeom prst="rect">
            <a:avLst/>
          </a:prstGeom>
          <a:noFill/>
          <a:ln/>
        </p:spPr>
        <p:txBody>
          <a:bodyPr wrap="square" lIns="0" tIns="0" rIns="0" bIns="0" rtlCol="0" anchor="ctr"/>
          <a:lstStyle/>
          <a:p>
            <a:pPr marL="0" indent="0">
              <a:buNone/>
            </a:pPr>
            <a:r>
              <a:rPr lang="en-US" sz="1400" dirty="0">
                <a:solidFill>
                  <a:srgbClr val="1F2A44"/>
                </a:solidFill>
              </a:rPr>
              <a:t>Ruminating</a:t>
            </a:r>
            <a:endParaRPr lang="en-US" sz="1400" dirty="0"/>
          </a:p>
        </p:txBody>
      </p:sp>
      <p:sp>
        <p:nvSpPr>
          <p:cNvPr id="37" name="checkbox"/>
          <p:cNvSpPr/>
          <p:nvPr/>
        </p:nvSpPr>
        <p:spPr>
          <a:xfrm>
            <a:off x="4572000" y="3204972"/>
            <a:ext cx="182880" cy="182880"/>
          </a:xfrm>
          <a:prstGeom prst="rect">
            <a:avLst/>
          </a:prstGeom>
          <a:solidFill>
            <a:srgbClr val="FFFFFF"/>
          </a:solidFill>
          <a:ln w="15875">
            <a:solidFill>
              <a:srgbClr val="0A5C8A"/>
            </a:solidFill>
            <a:prstDash val="solid"/>
          </a:ln>
        </p:spPr>
        <p:txBody>
          <a:bodyPr/>
          <a:lstStyle/>
          <a:p>
            <a:endParaRPr lang="en-CA"/>
          </a:p>
        </p:txBody>
      </p:sp>
      <p:sp>
        <p:nvSpPr>
          <p:cNvPr id="38" name="Text 36"/>
          <p:cNvSpPr txBox="1"/>
          <p:nvPr/>
        </p:nvSpPr>
        <p:spPr>
          <a:xfrm>
            <a:off x="4892040" y="3140964"/>
            <a:ext cx="2834640" cy="306324"/>
          </a:xfrm>
          <a:prstGeom prst="rect">
            <a:avLst/>
          </a:prstGeom>
          <a:noFill/>
          <a:ln/>
        </p:spPr>
        <p:txBody>
          <a:bodyPr wrap="square" lIns="0" tIns="0" rIns="0" bIns="0" rtlCol="0" anchor="ctr"/>
          <a:lstStyle/>
          <a:p>
            <a:pPr marL="0" indent="0">
              <a:buNone/>
            </a:pPr>
            <a:r>
              <a:rPr lang="en-US" sz="1400" dirty="0">
                <a:solidFill>
                  <a:srgbClr val="1F2A44"/>
                </a:solidFill>
              </a:rPr>
              <a:t>All-or-nothing thinking</a:t>
            </a:r>
            <a:endParaRPr lang="en-US" sz="1400" dirty="0"/>
          </a:p>
        </p:txBody>
      </p:sp>
      <p:sp>
        <p:nvSpPr>
          <p:cNvPr id="39" name="checkbox"/>
          <p:cNvSpPr/>
          <p:nvPr/>
        </p:nvSpPr>
        <p:spPr>
          <a:xfrm>
            <a:off x="4572000" y="3511296"/>
            <a:ext cx="182880" cy="182880"/>
          </a:xfrm>
          <a:prstGeom prst="rect">
            <a:avLst/>
          </a:prstGeom>
          <a:solidFill>
            <a:srgbClr val="FFFFFF"/>
          </a:solidFill>
          <a:ln w="15875">
            <a:solidFill>
              <a:srgbClr val="0A5C8A"/>
            </a:solidFill>
            <a:prstDash val="solid"/>
          </a:ln>
        </p:spPr>
        <p:txBody>
          <a:bodyPr/>
          <a:lstStyle/>
          <a:p>
            <a:endParaRPr lang="en-CA"/>
          </a:p>
        </p:txBody>
      </p:sp>
      <p:sp>
        <p:nvSpPr>
          <p:cNvPr id="40" name="Text 38"/>
          <p:cNvSpPr txBox="1"/>
          <p:nvPr/>
        </p:nvSpPr>
        <p:spPr>
          <a:xfrm>
            <a:off x="4892040" y="3447288"/>
            <a:ext cx="2834640" cy="306324"/>
          </a:xfrm>
          <a:prstGeom prst="rect">
            <a:avLst/>
          </a:prstGeom>
          <a:noFill/>
          <a:ln/>
        </p:spPr>
        <p:txBody>
          <a:bodyPr wrap="square" lIns="0" tIns="0" rIns="0" bIns="0" rtlCol="0" anchor="ctr"/>
          <a:lstStyle/>
          <a:p>
            <a:pPr marL="0" indent="0">
              <a:buNone/>
            </a:pPr>
            <a:r>
              <a:rPr lang="en-US" sz="1400" dirty="0">
                <a:solidFill>
                  <a:srgbClr val="1F2A44"/>
                </a:solidFill>
              </a:rPr>
              <a:t>Catastrophizing</a:t>
            </a:r>
            <a:endParaRPr lang="en-US" sz="1400" dirty="0"/>
          </a:p>
        </p:txBody>
      </p:sp>
      <p:sp>
        <p:nvSpPr>
          <p:cNvPr id="41" name="checkbox"/>
          <p:cNvSpPr/>
          <p:nvPr/>
        </p:nvSpPr>
        <p:spPr>
          <a:xfrm>
            <a:off x="4572000" y="3817620"/>
            <a:ext cx="182880" cy="182880"/>
          </a:xfrm>
          <a:prstGeom prst="rect">
            <a:avLst/>
          </a:prstGeom>
          <a:solidFill>
            <a:srgbClr val="FFFFFF"/>
          </a:solidFill>
          <a:ln w="15875">
            <a:solidFill>
              <a:srgbClr val="0A5C8A"/>
            </a:solidFill>
            <a:prstDash val="solid"/>
          </a:ln>
        </p:spPr>
        <p:txBody>
          <a:bodyPr/>
          <a:lstStyle/>
          <a:p>
            <a:endParaRPr lang="en-CA"/>
          </a:p>
        </p:txBody>
      </p:sp>
      <p:sp>
        <p:nvSpPr>
          <p:cNvPr id="42" name="Text 40"/>
          <p:cNvSpPr txBox="1"/>
          <p:nvPr/>
        </p:nvSpPr>
        <p:spPr>
          <a:xfrm>
            <a:off x="4892040" y="3753612"/>
            <a:ext cx="2834640" cy="306324"/>
          </a:xfrm>
          <a:prstGeom prst="rect">
            <a:avLst/>
          </a:prstGeom>
          <a:noFill/>
          <a:ln/>
        </p:spPr>
        <p:txBody>
          <a:bodyPr wrap="square" lIns="0" tIns="0" rIns="0" bIns="0" rtlCol="0" anchor="ctr"/>
          <a:lstStyle/>
          <a:p>
            <a:pPr marL="0" indent="0">
              <a:buNone/>
            </a:pPr>
            <a:r>
              <a:rPr lang="en-US" sz="1400" dirty="0">
                <a:solidFill>
                  <a:srgbClr val="1F2A44"/>
                </a:solidFill>
              </a:rPr>
              <a:t>Self-blame or self-criticism</a:t>
            </a:r>
            <a:endParaRPr lang="en-US" sz="1400" dirty="0"/>
          </a:p>
        </p:txBody>
      </p:sp>
      <p:sp>
        <p:nvSpPr>
          <p:cNvPr id="43" name="checkbox"/>
          <p:cNvSpPr/>
          <p:nvPr/>
        </p:nvSpPr>
        <p:spPr>
          <a:xfrm>
            <a:off x="4572000" y="4123944"/>
            <a:ext cx="182880" cy="182880"/>
          </a:xfrm>
          <a:prstGeom prst="rect">
            <a:avLst/>
          </a:prstGeom>
          <a:solidFill>
            <a:srgbClr val="FFFFFF"/>
          </a:solidFill>
          <a:ln w="15875">
            <a:solidFill>
              <a:srgbClr val="0A5C8A"/>
            </a:solidFill>
            <a:prstDash val="solid"/>
          </a:ln>
        </p:spPr>
        <p:txBody>
          <a:bodyPr/>
          <a:lstStyle/>
          <a:p>
            <a:endParaRPr lang="en-CA"/>
          </a:p>
        </p:txBody>
      </p:sp>
      <p:sp>
        <p:nvSpPr>
          <p:cNvPr id="44" name="Text 42"/>
          <p:cNvSpPr txBox="1"/>
          <p:nvPr/>
        </p:nvSpPr>
        <p:spPr>
          <a:xfrm>
            <a:off x="4892040" y="4059936"/>
            <a:ext cx="2834640" cy="306324"/>
          </a:xfrm>
          <a:prstGeom prst="rect">
            <a:avLst/>
          </a:prstGeom>
          <a:noFill/>
          <a:ln/>
        </p:spPr>
        <p:txBody>
          <a:bodyPr wrap="square" lIns="0" tIns="0" rIns="0" bIns="0" rtlCol="0" anchor="ctr"/>
          <a:lstStyle/>
          <a:p>
            <a:pPr marL="0" indent="0">
              <a:buNone/>
            </a:pPr>
            <a:r>
              <a:rPr lang="en-US" sz="1400" dirty="0">
                <a:solidFill>
                  <a:srgbClr val="1F2A44"/>
                </a:solidFill>
              </a:rPr>
              <a:t>Mind reading</a:t>
            </a:r>
            <a:endParaRPr lang="en-US" sz="1400" dirty="0"/>
          </a:p>
        </p:txBody>
      </p:sp>
      <p:sp>
        <p:nvSpPr>
          <p:cNvPr id="45" name="checkbox"/>
          <p:cNvSpPr/>
          <p:nvPr/>
        </p:nvSpPr>
        <p:spPr>
          <a:xfrm>
            <a:off x="4572000" y="4430268"/>
            <a:ext cx="182880" cy="182880"/>
          </a:xfrm>
          <a:prstGeom prst="rect">
            <a:avLst/>
          </a:prstGeom>
          <a:solidFill>
            <a:srgbClr val="FFFFFF"/>
          </a:solidFill>
          <a:ln w="15875">
            <a:solidFill>
              <a:srgbClr val="0A5C8A"/>
            </a:solidFill>
            <a:prstDash val="solid"/>
          </a:ln>
        </p:spPr>
        <p:txBody>
          <a:bodyPr/>
          <a:lstStyle/>
          <a:p>
            <a:endParaRPr lang="en-CA"/>
          </a:p>
        </p:txBody>
      </p:sp>
      <p:sp>
        <p:nvSpPr>
          <p:cNvPr id="46" name="Text 44"/>
          <p:cNvSpPr txBox="1"/>
          <p:nvPr/>
        </p:nvSpPr>
        <p:spPr>
          <a:xfrm>
            <a:off x="4892040" y="4366260"/>
            <a:ext cx="2834640" cy="306324"/>
          </a:xfrm>
          <a:prstGeom prst="rect">
            <a:avLst/>
          </a:prstGeom>
          <a:noFill/>
          <a:ln/>
        </p:spPr>
        <p:txBody>
          <a:bodyPr wrap="square" lIns="0" tIns="0" rIns="0" bIns="0" rtlCol="0" anchor="ctr"/>
          <a:lstStyle/>
          <a:p>
            <a:pPr marL="0" indent="0">
              <a:buNone/>
            </a:pPr>
            <a:r>
              <a:rPr lang="en-US" sz="1400" dirty="0">
                <a:solidFill>
                  <a:srgbClr val="1F2A44"/>
                </a:solidFill>
              </a:rPr>
              <a:t>Predicting the worst</a:t>
            </a:r>
            <a:endParaRPr lang="en-US" sz="1400" dirty="0"/>
          </a:p>
        </p:txBody>
      </p:sp>
      <p:sp>
        <p:nvSpPr>
          <p:cNvPr id="47" name="checkbox"/>
          <p:cNvSpPr/>
          <p:nvPr/>
        </p:nvSpPr>
        <p:spPr>
          <a:xfrm>
            <a:off x="4572000" y="4736592"/>
            <a:ext cx="182880" cy="182880"/>
          </a:xfrm>
          <a:prstGeom prst="rect">
            <a:avLst/>
          </a:prstGeom>
          <a:solidFill>
            <a:srgbClr val="FFFFFF"/>
          </a:solidFill>
          <a:ln w="15875">
            <a:solidFill>
              <a:srgbClr val="0A5C8A"/>
            </a:solidFill>
            <a:prstDash val="solid"/>
          </a:ln>
        </p:spPr>
        <p:txBody>
          <a:bodyPr/>
          <a:lstStyle/>
          <a:p>
            <a:endParaRPr lang="en-CA"/>
          </a:p>
        </p:txBody>
      </p:sp>
      <p:sp>
        <p:nvSpPr>
          <p:cNvPr id="48" name="Text 46"/>
          <p:cNvSpPr txBox="1"/>
          <p:nvPr/>
        </p:nvSpPr>
        <p:spPr>
          <a:xfrm>
            <a:off x="4892040" y="4672584"/>
            <a:ext cx="2834640" cy="306324"/>
          </a:xfrm>
          <a:prstGeom prst="rect">
            <a:avLst/>
          </a:prstGeom>
          <a:noFill/>
          <a:ln/>
        </p:spPr>
        <p:txBody>
          <a:bodyPr wrap="square" lIns="0" tIns="0" rIns="0" bIns="0" rtlCol="0" anchor="ctr"/>
          <a:lstStyle/>
          <a:p>
            <a:pPr marL="0" indent="0">
              <a:buNone/>
            </a:pPr>
            <a:r>
              <a:rPr lang="en-US" sz="1400" dirty="0">
                <a:solidFill>
                  <a:srgbClr val="1F2A44"/>
                </a:solidFill>
              </a:rPr>
              <a:t>Emotional reasoning</a:t>
            </a:r>
            <a:endParaRPr lang="en-US" sz="1400" dirty="0"/>
          </a:p>
        </p:txBody>
      </p:sp>
      <p:sp>
        <p:nvSpPr>
          <p:cNvPr id="49" name="checkbox"/>
          <p:cNvSpPr/>
          <p:nvPr/>
        </p:nvSpPr>
        <p:spPr>
          <a:xfrm>
            <a:off x="4572000" y="5042916"/>
            <a:ext cx="182880" cy="182880"/>
          </a:xfrm>
          <a:prstGeom prst="rect">
            <a:avLst/>
          </a:prstGeom>
          <a:solidFill>
            <a:srgbClr val="FFFFFF"/>
          </a:solidFill>
          <a:ln w="15875">
            <a:solidFill>
              <a:srgbClr val="0A5C8A"/>
            </a:solidFill>
            <a:prstDash val="solid"/>
          </a:ln>
        </p:spPr>
        <p:txBody>
          <a:bodyPr/>
          <a:lstStyle/>
          <a:p>
            <a:endParaRPr lang="en-CA"/>
          </a:p>
        </p:txBody>
      </p:sp>
      <p:sp>
        <p:nvSpPr>
          <p:cNvPr id="50" name="Text 48"/>
          <p:cNvSpPr txBox="1"/>
          <p:nvPr/>
        </p:nvSpPr>
        <p:spPr>
          <a:xfrm>
            <a:off x="4892040" y="4978908"/>
            <a:ext cx="2834640" cy="306324"/>
          </a:xfrm>
          <a:prstGeom prst="rect">
            <a:avLst/>
          </a:prstGeom>
          <a:noFill/>
          <a:ln/>
        </p:spPr>
        <p:txBody>
          <a:bodyPr wrap="square" lIns="0" tIns="0" rIns="0" bIns="0" rtlCol="0" anchor="ctr"/>
          <a:lstStyle/>
          <a:p>
            <a:pPr marL="0" indent="0">
              <a:buNone/>
            </a:pPr>
            <a:r>
              <a:rPr lang="en-US" sz="1400" dirty="0">
                <a:solidFill>
                  <a:srgbClr val="1F2A44"/>
                </a:solidFill>
              </a:rPr>
              <a:t>“Always” or “never” thinking</a:t>
            </a:r>
            <a:endParaRPr lang="en-US" sz="1400" dirty="0"/>
          </a:p>
        </p:txBody>
      </p:sp>
      <p:sp>
        <p:nvSpPr>
          <p:cNvPr id="51" name="checkbox"/>
          <p:cNvSpPr/>
          <p:nvPr/>
        </p:nvSpPr>
        <p:spPr>
          <a:xfrm>
            <a:off x="4572000" y="5349240"/>
            <a:ext cx="182880" cy="182880"/>
          </a:xfrm>
          <a:prstGeom prst="rect">
            <a:avLst/>
          </a:prstGeom>
          <a:solidFill>
            <a:srgbClr val="FFFFFF"/>
          </a:solidFill>
          <a:ln w="15875">
            <a:solidFill>
              <a:srgbClr val="0A5C8A"/>
            </a:solidFill>
            <a:prstDash val="solid"/>
          </a:ln>
        </p:spPr>
        <p:txBody>
          <a:bodyPr/>
          <a:lstStyle/>
          <a:p>
            <a:endParaRPr lang="en-CA"/>
          </a:p>
        </p:txBody>
      </p:sp>
      <p:sp>
        <p:nvSpPr>
          <p:cNvPr id="52" name="Text 50"/>
          <p:cNvSpPr txBox="1"/>
          <p:nvPr/>
        </p:nvSpPr>
        <p:spPr>
          <a:xfrm>
            <a:off x="4892040" y="5285232"/>
            <a:ext cx="2834640" cy="306324"/>
          </a:xfrm>
          <a:prstGeom prst="rect">
            <a:avLst/>
          </a:prstGeom>
          <a:noFill/>
          <a:ln/>
        </p:spPr>
        <p:txBody>
          <a:bodyPr wrap="square" lIns="0" tIns="0" rIns="0" bIns="0" rtlCol="0" anchor="ctr"/>
          <a:lstStyle/>
          <a:p>
            <a:pPr marL="0" indent="0">
              <a:buNone/>
            </a:pPr>
            <a:r>
              <a:rPr lang="en-US" sz="1400" dirty="0">
                <a:solidFill>
                  <a:srgbClr val="1F2A44"/>
                </a:solidFill>
              </a:rPr>
              <a:t>“Should” statements</a:t>
            </a:r>
            <a:endParaRPr lang="en-US" sz="1400" dirty="0"/>
          </a:p>
        </p:txBody>
      </p:sp>
      <p:sp>
        <p:nvSpPr>
          <p:cNvPr id="53" name="checkbox"/>
          <p:cNvSpPr/>
          <p:nvPr/>
        </p:nvSpPr>
        <p:spPr>
          <a:xfrm>
            <a:off x="4572000" y="5655564"/>
            <a:ext cx="182880" cy="182880"/>
          </a:xfrm>
          <a:prstGeom prst="rect">
            <a:avLst/>
          </a:prstGeom>
          <a:solidFill>
            <a:srgbClr val="FFFFFF"/>
          </a:solidFill>
          <a:ln w="15875">
            <a:solidFill>
              <a:srgbClr val="0A5C8A"/>
            </a:solidFill>
            <a:prstDash val="solid"/>
          </a:ln>
        </p:spPr>
        <p:txBody>
          <a:bodyPr/>
          <a:lstStyle/>
          <a:p>
            <a:endParaRPr lang="en-CA"/>
          </a:p>
        </p:txBody>
      </p:sp>
      <p:sp>
        <p:nvSpPr>
          <p:cNvPr id="54" name="Text 52"/>
          <p:cNvSpPr txBox="1"/>
          <p:nvPr/>
        </p:nvSpPr>
        <p:spPr>
          <a:xfrm>
            <a:off x="4892040" y="5591556"/>
            <a:ext cx="2834640" cy="306324"/>
          </a:xfrm>
          <a:prstGeom prst="rect">
            <a:avLst/>
          </a:prstGeom>
          <a:noFill/>
          <a:ln/>
        </p:spPr>
        <p:txBody>
          <a:bodyPr wrap="square" lIns="0" tIns="0" rIns="0" bIns="0" rtlCol="0" anchor="ctr"/>
          <a:lstStyle/>
          <a:p>
            <a:pPr marL="0" indent="0">
              <a:buNone/>
            </a:pPr>
            <a:r>
              <a:rPr lang="en-US" sz="1400" dirty="0">
                <a:solidFill>
                  <a:srgbClr val="1F2A44"/>
                </a:solidFill>
              </a:rPr>
              <a:t>Discounting the positive</a:t>
            </a:r>
            <a:endParaRPr lang="en-US" sz="1400" dirty="0"/>
          </a:p>
        </p:txBody>
      </p:sp>
      <p:sp>
        <p:nvSpPr>
          <p:cNvPr id="55" name="checkbox"/>
          <p:cNvSpPr/>
          <p:nvPr/>
        </p:nvSpPr>
        <p:spPr>
          <a:xfrm>
            <a:off x="4572000" y="5961888"/>
            <a:ext cx="182880" cy="182880"/>
          </a:xfrm>
          <a:prstGeom prst="rect">
            <a:avLst/>
          </a:prstGeom>
          <a:solidFill>
            <a:srgbClr val="FFFFFF"/>
          </a:solidFill>
          <a:ln w="15875">
            <a:solidFill>
              <a:srgbClr val="0A5C8A"/>
            </a:solidFill>
            <a:prstDash val="solid"/>
          </a:ln>
        </p:spPr>
        <p:txBody>
          <a:bodyPr/>
          <a:lstStyle/>
          <a:p>
            <a:endParaRPr lang="en-CA"/>
          </a:p>
        </p:txBody>
      </p:sp>
      <p:sp>
        <p:nvSpPr>
          <p:cNvPr id="56" name="Text 54"/>
          <p:cNvSpPr txBox="1"/>
          <p:nvPr/>
        </p:nvSpPr>
        <p:spPr>
          <a:xfrm>
            <a:off x="4892040" y="5897880"/>
            <a:ext cx="2834640" cy="306324"/>
          </a:xfrm>
          <a:prstGeom prst="rect">
            <a:avLst/>
          </a:prstGeom>
          <a:noFill/>
          <a:ln/>
        </p:spPr>
        <p:txBody>
          <a:bodyPr wrap="square" lIns="0" tIns="0" rIns="0" bIns="0" rtlCol="0" anchor="ctr"/>
          <a:lstStyle/>
          <a:p>
            <a:pPr marL="0" indent="0">
              <a:buNone/>
            </a:pPr>
            <a:r>
              <a:rPr lang="en-US" sz="1400" dirty="0">
                <a:solidFill>
                  <a:srgbClr val="1F2A44"/>
                </a:solidFill>
              </a:rPr>
              <a:t>Blaming others</a:t>
            </a:r>
            <a:endParaRPr lang="en-US" sz="1400" dirty="0"/>
          </a:p>
        </p:txBody>
      </p:sp>
      <p:sp>
        <p:nvSpPr>
          <p:cNvPr id="57" name="checkbox"/>
          <p:cNvSpPr/>
          <p:nvPr/>
        </p:nvSpPr>
        <p:spPr>
          <a:xfrm>
            <a:off x="4572000" y="6268212"/>
            <a:ext cx="182880" cy="182880"/>
          </a:xfrm>
          <a:prstGeom prst="rect">
            <a:avLst/>
          </a:prstGeom>
          <a:solidFill>
            <a:srgbClr val="FFFFFF"/>
          </a:solidFill>
          <a:ln w="15875">
            <a:solidFill>
              <a:srgbClr val="0A5C8A"/>
            </a:solidFill>
            <a:prstDash val="solid"/>
          </a:ln>
        </p:spPr>
        <p:txBody>
          <a:bodyPr/>
          <a:lstStyle/>
          <a:p>
            <a:endParaRPr lang="en-CA"/>
          </a:p>
        </p:txBody>
      </p:sp>
      <p:sp>
        <p:nvSpPr>
          <p:cNvPr id="58" name="Text 56"/>
          <p:cNvSpPr txBox="1"/>
          <p:nvPr/>
        </p:nvSpPr>
        <p:spPr>
          <a:xfrm>
            <a:off x="4892040" y="6204204"/>
            <a:ext cx="2834640" cy="306324"/>
          </a:xfrm>
          <a:prstGeom prst="rect">
            <a:avLst/>
          </a:prstGeom>
          <a:noFill/>
          <a:ln/>
        </p:spPr>
        <p:txBody>
          <a:bodyPr wrap="square" lIns="0" tIns="0" rIns="0" bIns="0" rtlCol="0" anchor="ctr"/>
          <a:lstStyle/>
          <a:p>
            <a:pPr marL="0" indent="0">
              <a:buNone/>
            </a:pPr>
            <a:r>
              <a:rPr lang="en-US" sz="1400" i="1" dirty="0">
                <a:solidFill>
                  <a:srgbClr val="1F2A44"/>
                </a:solidFill>
              </a:rPr>
              <a:t>Other: ____________________</a:t>
            </a:r>
            <a:endParaRPr lang="en-US" sz="1400" dirty="0"/>
          </a:p>
        </p:txBody>
      </p:sp>
      <p:sp>
        <p:nvSpPr>
          <p:cNvPr id="59" name="Behaviors card"/>
          <p:cNvSpPr/>
          <p:nvPr/>
        </p:nvSpPr>
        <p:spPr>
          <a:xfrm>
            <a:off x="8046720" y="1920240"/>
            <a:ext cx="3566160" cy="4709160"/>
          </a:xfrm>
          <a:prstGeom prst="roundRect">
            <a:avLst>
              <a:gd name="adj" fmla="val 307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60" name="Behaviors header"/>
          <p:cNvSpPr/>
          <p:nvPr/>
        </p:nvSpPr>
        <p:spPr>
          <a:xfrm>
            <a:off x="8183880" y="2057400"/>
            <a:ext cx="3291840" cy="658368"/>
          </a:xfrm>
          <a:prstGeom prst="roundRect">
            <a:avLst>
              <a:gd name="adj" fmla="val 11111"/>
            </a:avLst>
          </a:prstGeom>
          <a:solidFill>
            <a:srgbClr val="0A5C8A"/>
          </a:solidFill>
          <a:ln w="12700">
            <a:solidFill>
              <a:srgbClr val="0A5C8A"/>
            </a:solidFill>
            <a:prstDash val="solid"/>
          </a:ln>
        </p:spPr>
        <p:txBody>
          <a:bodyPr/>
          <a:lstStyle/>
          <a:p>
            <a:endParaRPr lang="en-CA"/>
          </a:p>
        </p:txBody>
      </p:sp>
      <p:sp>
        <p:nvSpPr>
          <p:cNvPr id="61" name="Text 59"/>
          <p:cNvSpPr txBox="1"/>
          <p:nvPr/>
        </p:nvSpPr>
        <p:spPr>
          <a:xfrm>
            <a:off x="8321040" y="2057400"/>
            <a:ext cx="3017520" cy="658368"/>
          </a:xfrm>
          <a:prstGeom prst="rect">
            <a:avLst/>
          </a:prstGeom>
          <a:noFill/>
          <a:ln/>
        </p:spPr>
        <p:txBody>
          <a:bodyPr wrap="square" lIns="0" tIns="0" rIns="0" bIns="0" rtlCol="0" anchor="ctr"/>
          <a:lstStyle/>
          <a:p>
            <a:pPr marL="0" indent="0">
              <a:buNone/>
            </a:pPr>
            <a:r>
              <a:rPr lang="en-US" sz="1900" b="1" dirty="0">
                <a:solidFill>
                  <a:srgbClr val="FFFFFF"/>
                </a:solidFill>
                <a:latin typeface="Corbel" pitchFamily="34" charset="0"/>
                <a:ea typeface="Corbel" pitchFamily="34" charset="-122"/>
                <a:cs typeface="Corbel" pitchFamily="34" charset="-120"/>
              </a:rPr>
              <a:t>Behaviors</a:t>
            </a:r>
            <a:endParaRPr lang="en-US" sz="1900" dirty="0"/>
          </a:p>
          <a:p>
            <a:pPr marL="0" indent="0">
              <a:buNone/>
            </a:pPr>
            <a:r>
              <a:rPr lang="en-US" sz="1100" i="1" dirty="0">
                <a:solidFill>
                  <a:srgbClr val="FFC000"/>
                </a:solidFill>
              </a:rPr>
              <a:t>Internalizing, externalizing, and coping</a:t>
            </a:r>
            <a:endParaRPr lang="en-US" sz="1900" dirty="0"/>
          </a:p>
        </p:txBody>
      </p:sp>
      <p:sp>
        <p:nvSpPr>
          <p:cNvPr id="62" name="checkbox"/>
          <p:cNvSpPr/>
          <p:nvPr/>
        </p:nvSpPr>
        <p:spPr>
          <a:xfrm>
            <a:off x="8321040" y="2898648"/>
            <a:ext cx="182880" cy="182880"/>
          </a:xfrm>
          <a:prstGeom prst="rect">
            <a:avLst/>
          </a:prstGeom>
          <a:solidFill>
            <a:srgbClr val="FFFFFF"/>
          </a:solidFill>
          <a:ln w="15875">
            <a:solidFill>
              <a:srgbClr val="0A5C8A"/>
            </a:solidFill>
            <a:prstDash val="solid"/>
          </a:ln>
        </p:spPr>
        <p:txBody>
          <a:bodyPr/>
          <a:lstStyle/>
          <a:p>
            <a:endParaRPr lang="en-CA"/>
          </a:p>
        </p:txBody>
      </p:sp>
      <p:sp>
        <p:nvSpPr>
          <p:cNvPr id="63" name="Text 61"/>
          <p:cNvSpPr txBox="1"/>
          <p:nvPr/>
        </p:nvSpPr>
        <p:spPr>
          <a:xfrm>
            <a:off x="8641080" y="2834640"/>
            <a:ext cx="2834640" cy="306324"/>
          </a:xfrm>
          <a:prstGeom prst="rect">
            <a:avLst/>
          </a:prstGeom>
          <a:noFill/>
          <a:ln/>
        </p:spPr>
        <p:txBody>
          <a:bodyPr wrap="square" lIns="0" tIns="0" rIns="0" bIns="0" rtlCol="0" anchor="ctr"/>
          <a:lstStyle/>
          <a:p>
            <a:pPr marL="0" indent="0">
              <a:buNone/>
            </a:pPr>
            <a:r>
              <a:rPr lang="en-US" sz="1400" dirty="0">
                <a:solidFill>
                  <a:srgbClr val="1F2A44"/>
                </a:solidFill>
              </a:rPr>
              <a:t>Withdrawing or isolating</a:t>
            </a:r>
            <a:endParaRPr lang="en-US" sz="1400" dirty="0"/>
          </a:p>
        </p:txBody>
      </p:sp>
      <p:sp>
        <p:nvSpPr>
          <p:cNvPr id="64" name="checkbox"/>
          <p:cNvSpPr/>
          <p:nvPr/>
        </p:nvSpPr>
        <p:spPr>
          <a:xfrm>
            <a:off x="8321040" y="3204972"/>
            <a:ext cx="182880" cy="182880"/>
          </a:xfrm>
          <a:prstGeom prst="rect">
            <a:avLst/>
          </a:prstGeom>
          <a:solidFill>
            <a:srgbClr val="FFFFFF"/>
          </a:solidFill>
          <a:ln w="15875">
            <a:solidFill>
              <a:srgbClr val="0A5C8A"/>
            </a:solidFill>
            <a:prstDash val="solid"/>
          </a:ln>
        </p:spPr>
        <p:txBody>
          <a:bodyPr/>
          <a:lstStyle/>
          <a:p>
            <a:endParaRPr lang="en-CA"/>
          </a:p>
        </p:txBody>
      </p:sp>
      <p:sp>
        <p:nvSpPr>
          <p:cNvPr id="65" name="Text 63"/>
          <p:cNvSpPr txBox="1"/>
          <p:nvPr/>
        </p:nvSpPr>
        <p:spPr>
          <a:xfrm>
            <a:off x="8641080" y="3140964"/>
            <a:ext cx="2834640" cy="306324"/>
          </a:xfrm>
          <a:prstGeom prst="rect">
            <a:avLst/>
          </a:prstGeom>
          <a:noFill/>
          <a:ln/>
        </p:spPr>
        <p:txBody>
          <a:bodyPr wrap="square" lIns="0" tIns="0" rIns="0" bIns="0" rtlCol="0" anchor="ctr"/>
          <a:lstStyle/>
          <a:p>
            <a:pPr marL="0" indent="0">
              <a:buNone/>
            </a:pPr>
            <a:r>
              <a:rPr lang="en-US" sz="1400" dirty="0">
                <a:solidFill>
                  <a:srgbClr val="1F2A44"/>
                </a:solidFill>
              </a:rPr>
              <a:t>Avoiding people or situations</a:t>
            </a:r>
            <a:endParaRPr lang="en-US" sz="1400" dirty="0"/>
          </a:p>
        </p:txBody>
      </p:sp>
      <p:sp>
        <p:nvSpPr>
          <p:cNvPr id="66" name="checkbox"/>
          <p:cNvSpPr/>
          <p:nvPr/>
        </p:nvSpPr>
        <p:spPr>
          <a:xfrm>
            <a:off x="8321040" y="3511296"/>
            <a:ext cx="182880" cy="182880"/>
          </a:xfrm>
          <a:prstGeom prst="rect">
            <a:avLst/>
          </a:prstGeom>
          <a:solidFill>
            <a:srgbClr val="FFFFFF"/>
          </a:solidFill>
          <a:ln w="15875">
            <a:solidFill>
              <a:srgbClr val="0A5C8A"/>
            </a:solidFill>
            <a:prstDash val="solid"/>
          </a:ln>
        </p:spPr>
        <p:txBody>
          <a:bodyPr/>
          <a:lstStyle/>
          <a:p>
            <a:endParaRPr lang="en-CA"/>
          </a:p>
        </p:txBody>
      </p:sp>
      <p:sp>
        <p:nvSpPr>
          <p:cNvPr id="67" name="Text 65"/>
          <p:cNvSpPr txBox="1"/>
          <p:nvPr/>
        </p:nvSpPr>
        <p:spPr>
          <a:xfrm>
            <a:off x="8641080" y="3447288"/>
            <a:ext cx="2834640" cy="306324"/>
          </a:xfrm>
          <a:prstGeom prst="rect">
            <a:avLst/>
          </a:prstGeom>
          <a:noFill/>
          <a:ln/>
        </p:spPr>
        <p:txBody>
          <a:bodyPr wrap="square" lIns="0" tIns="0" rIns="0" bIns="0" rtlCol="0" anchor="ctr"/>
          <a:lstStyle/>
          <a:p>
            <a:pPr marL="0" indent="0">
              <a:buNone/>
            </a:pPr>
            <a:r>
              <a:rPr lang="en-US" sz="1400" dirty="0">
                <a:solidFill>
                  <a:srgbClr val="1F2A44"/>
                </a:solidFill>
              </a:rPr>
              <a:t>Dropping my daily routine</a:t>
            </a:r>
            <a:endParaRPr lang="en-US" sz="1400" dirty="0"/>
          </a:p>
        </p:txBody>
      </p:sp>
      <p:sp>
        <p:nvSpPr>
          <p:cNvPr id="68" name="checkbox"/>
          <p:cNvSpPr/>
          <p:nvPr/>
        </p:nvSpPr>
        <p:spPr>
          <a:xfrm>
            <a:off x="8321040" y="3817620"/>
            <a:ext cx="182880" cy="182880"/>
          </a:xfrm>
          <a:prstGeom prst="rect">
            <a:avLst/>
          </a:prstGeom>
          <a:solidFill>
            <a:srgbClr val="FFFFFF"/>
          </a:solidFill>
          <a:ln w="15875">
            <a:solidFill>
              <a:srgbClr val="0A5C8A"/>
            </a:solidFill>
            <a:prstDash val="solid"/>
          </a:ln>
        </p:spPr>
        <p:txBody>
          <a:bodyPr/>
          <a:lstStyle/>
          <a:p>
            <a:endParaRPr lang="en-CA"/>
          </a:p>
        </p:txBody>
      </p:sp>
      <p:sp>
        <p:nvSpPr>
          <p:cNvPr id="69" name="Text 67"/>
          <p:cNvSpPr txBox="1"/>
          <p:nvPr/>
        </p:nvSpPr>
        <p:spPr>
          <a:xfrm>
            <a:off x="8641080" y="3753612"/>
            <a:ext cx="2834640" cy="306324"/>
          </a:xfrm>
          <a:prstGeom prst="rect">
            <a:avLst/>
          </a:prstGeom>
          <a:noFill/>
          <a:ln/>
        </p:spPr>
        <p:txBody>
          <a:bodyPr wrap="square" lIns="0" tIns="0" rIns="0" bIns="0" rtlCol="0" anchor="ctr"/>
          <a:lstStyle/>
          <a:p>
            <a:pPr marL="0" indent="0">
              <a:buNone/>
            </a:pPr>
            <a:r>
              <a:rPr lang="en-US" sz="1400" dirty="0">
                <a:solidFill>
                  <a:srgbClr val="1F2A44"/>
                </a:solidFill>
              </a:rPr>
              <a:t>Procrastinating</a:t>
            </a:r>
            <a:endParaRPr lang="en-US" sz="1400" dirty="0"/>
          </a:p>
        </p:txBody>
      </p:sp>
      <p:sp>
        <p:nvSpPr>
          <p:cNvPr id="70" name="checkbox"/>
          <p:cNvSpPr/>
          <p:nvPr/>
        </p:nvSpPr>
        <p:spPr>
          <a:xfrm>
            <a:off x="8321040" y="4123944"/>
            <a:ext cx="182880" cy="182880"/>
          </a:xfrm>
          <a:prstGeom prst="rect">
            <a:avLst/>
          </a:prstGeom>
          <a:solidFill>
            <a:srgbClr val="FFFFFF"/>
          </a:solidFill>
          <a:ln w="15875">
            <a:solidFill>
              <a:srgbClr val="0A5C8A"/>
            </a:solidFill>
            <a:prstDash val="solid"/>
          </a:ln>
        </p:spPr>
        <p:txBody>
          <a:bodyPr/>
          <a:lstStyle/>
          <a:p>
            <a:endParaRPr lang="en-CA"/>
          </a:p>
        </p:txBody>
      </p:sp>
      <p:sp>
        <p:nvSpPr>
          <p:cNvPr id="71" name="Text 69"/>
          <p:cNvSpPr txBox="1"/>
          <p:nvPr/>
        </p:nvSpPr>
        <p:spPr>
          <a:xfrm>
            <a:off x="8641080" y="4059936"/>
            <a:ext cx="2834640" cy="306324"/>
          </a:xfrm>
          <a:prstGeom prst="rect">
            <a:avLst/>
          </a:prstGeom>
          <a:noFill/>
          <a:ln/>
        </p:spPr>
        <p:txBody>
          <a:bodyPr wrap="square" lIns="0" tIns="0" rIns="0" bIns="0" rtlCol="0" anchor="ctr"/>
          <a:lstStyle/>
          <a:p>
            <a:pPr marL="0" indent="0">
              <a:buNone/>
            </a:pPr>
            <a:r>
              <a:rPr lang="en-US" sz="1400" dirty="0">
                <a:solidFill>
                  <a:srgbClr val="1F2A44"/>
                </a:solidFill>
              </a:rPr>
              <a:t>Angry outbursts or yelling</a:t>
            </a:r>
            <a:endParaRPr lang="en-US" sz="1400" dirty="0"/>
          </a:p>
        </p:txBody>
      </p:sp>
      <p:sp>
        <p:nvSpPr>
          <p:cNvPr id="72" name="checkbox"/>
          <p:cNvSpPr/>
          <p:nvPr/>
        </p:nvSpPr>
        <p:spPr>
          <a:xfrm>
            <a:off x="8321040" y="4430268"/>
            <a:ext cx="182880" cy="182880"/>
          </a:xfrm>
          <a:prstGeom prst="rect">
            <a:avLst/>
          </a:prstGeom>
          <a:solidFill>
            <a:srgbClr val="FFFFFF"/>
          </a:solidFill>
          <a:ln w="15875">
            <a:solidFill>
              <a:srgbClr val="0A5C8A"/>
            </a:solidFill>
            <a:prstDash val="solid"/>
          </a:ln>
        </p:spPr>
        <p:txBody>
          <a:bodyPr/>
          <a:lstStyle/>
          <a:p>
            <a:endParaRPr lang="en-CA"/>
          </a:p>
        </p:txBody>
      </p:sp>
      <p:sp>
        <p:nvSpPr>
          <p:cNvPr id="73" name="Text 71"/>
          <p:cNvSpPr txBox="1"/>
          <p:nvPr/>
        </p:nvSpPr>
        <p:spPr>
          <a:xfrm>
            <a:off x="8641080" y="4366260"/>
            <a:ext cx="2834640" cy="306324"/>
          </a:xfrm>
          <a:prstGeom prst="rect">
            <a:avLst/>
          </a:prstGeom>
          <a:noFill/>
          <a:ln/>
        </p:spPr>
        <p:txBody>
          <a:bodyPr wrap="square" lIns="0" tIns="0" rIns="0" bIns="0" rtlCol="0" anchor="ctr"/>
          <a:lstStyle/>
          <a:p>
            <a:pPr marL="0" indent="0">
              <a:buNone/>
            </a:pPr>
            <a:r>
              <a:rPr lang="en-US" sz="1400" dirty="0">
                <a:solidFill>
                  <a:srgbClr val="1F2A44"/>
                </a:solidFill>
              </a:rPr>
              <a:t>Problems with boundaries</a:t>
            </a:r>
            <a:endParaRPr lang="en-US" sz="1400" dirty="0"/>
          </a:p>
        </p:txBody>
      </p:sp>
      <p:sp>
        <p:nvSpPr>
          <p:cNvPr id="74" name="checkbox"/>
          <p:cNvSpPr/>
          <p:nvPr/>
        </p:nvSpPr>
        <p:spPr>
          <a:xfrm>
            <a:off x="8321040" y="4736592"/>
            <a:ext cx="182880" cy="182880"/>
          </a:xfrm>
          <a:prstGeom prst="rect">
            <a:avLst/>
          </a:prstGeom>
          <a:solidFill>
            <a:srgbClr val="FFFFFF"/>
          </a:solidFill>
          <a:ln w="15875">
            <a:solidFill>
              <a:srgbClr val="0A5C8A"/>
            </a:solidFill>
            <a:prstDash val="solid"/>
          </a:ln>
        </p:spPr>
        <p:txBody>
          <a:bodyPr/>
          <a:lstStyle/>
          <a:p>
            <a:endParaRPr lang="en-CA"/>
          </a:p>
        </p:txBody>
      </p:sp>
      <p:sp>
        <p:nvSpPr>
          <p:cNvPr id="75" name="Text 73"/>
          <p:cNvSpPr txBox="1"/>
          <p:nvPr/>
        </p:nvSpPr>
        <p:spPr>
          <a:xfrm>
            <a:off x="8641080" y="4672584"/>
            <a:ext cx="2834640" cy="306324"/>
          </a:xfrm>
          <a:prstGeom prst="rect">
            <a:avLst/>
          </a:prstGeom>
          <a:noFill/>
          <a:ln/>
        </p:spPr>
        <p:txBody>
          <a:bodyPr wrap="square" lIns="0" tIns="0" rIns="0" bIns="0" rtlCol="0" anchor="ctr"/>
          <a:lstStyle/>
          <a:p>
            <a:pPr marL="0" indent="0">
              <a:buNone/>
            </a:pPr>
            <a:r>
              <a:rPr lang="en-US" sz="1400" dirty="0">
                <a:solidFill>
                  <a:srgbClr val="1F2A44"/>
                </a:solidFill>
              </a:rPr>
              <a:t>Impulsive actions or spending</a:t>
            </a:r>
            <a:endParaRPr lang="en-US" sz="1400" dirty="0"/>
          </a:p>
        </p:txBody>
      </p:sp>
      <p:sp>
        <p:nvSpPr>
          <p:cNvPr id="76" name="checkbox"/>
          <p:cNvSpPr/>
          <p:nvPr/>
        </p:nvSpPr>
        <p:spPr>
          <a:xfrm>
            <a:off x="8321040" y="5042916"/>
            <a:ext cx="182880" cy="182880"/>
          </a:xfrm>
          <a:prstGeom prst="rect">
            <a:avLst/>
          </a:prstGeom>
          <a:solidFill>
            <a:srgbClr val="FFFFFF"/>
          </a:solidFill>
          <a:ln w="15875">
            <a:solidFill>
              <a:srgbClr val="0A5C8A"/>
            </a:solidFill>
            <a:prstDash val="solid"/>
          </a:ln>
        </p:spPr>
        <p:txBody>
          <a:bodyPr/>
          <a:lstStyle/>
          <a:p>
            <a:endParaRPr lang="en-CA"/>
          </a:p>
        </p:txBody>
      </p:sp>
      <p:sp>
        <p:nvSpPr>
          <p:cNvPr id="77" name="Text 75"/>
          <p:cNvSpPr txBox="1"/>
          <p:nvPr/>
        </p:nvSpPr>
        <p:spPr>
          <a:xfrm>
            <a:off x="8641080" y="4978908"/>
            <a:ext cx="2834640" cy="306324"/>
          </a:xfrm>
          <a:prstGeom prst="rect">
            <a:avLst/>
          </a:prstGeom>
          <a:noFill/>
          <a:ln/>
        </p:spPr>
        <p:txBody>
          <a:bodyPr wrap="square" lIns="0" tIns="0" rIns="0" bIns="0" rtlCol="0" anchor="ctr"/>
          <a:lstStyle/>
          <a:p>
            <a:pPr marL="0" indent="0">
              <a:buNone/>
            </a:pPr>
            <a:r>
              <a:rPr lang="en-US" sz="1400" dirty="0">
                <a:solidFill>
                  <a:srgbClr val="1F2A44"/>
                </a:solidFill>
              </a:rPr>
              <a:t>Behaviors I later regret</a:t>
            </a:r>
            <a:endParaRPr lang="en-US" sz="1400" dirty="0"/>
          </a:p>
        </p:txBody>
      </p:sp>
      <p:sp>
        <p:nvSpPr>
          <p:cNvPr id="78" name="checkbox"/>
          <p:cNvSpPr/>
          <p:nvPr/>
        </p:nvSpPr>
        <p:spPr>
          <a:xfrm>
            <a:off x="8321040" y="5349240"/>
            <a:ext cx="182880" cy="182880"/>
          </a:xfrm>
          <a:prstGeom prst="rect">
            <a:avLst/>
          </a:prstGeom>
          <a:solidFill>
            <a:srgbClr val="FFFFFF"/>
          </a:solidFill>
          <a:ln w="15875">
            <a:solidFill>
              <a:srgbClr val="0A5C8A"/>
            </a:solidFill>
            <a:prstDash val="solid"/>
          </a:ln>
        </p:spPr>
        <p:txBody>
          <a:bodyPr/>
          <a:lstStyle/>
          <a:p>
            <a:endParaRPr lang="en-CA"/>
          </a:p>
        </p:txBody>
      </p:sp>
      <p:sp>
        <p:nvSpPr>
          <p:cNvPr id="79" name="Text 77"/>
          <p:cNvSpPr txBox="1"/>
          <p:nvPr/>
        </p:nvSpPr>
        <p:spPr>
          <a:xfrm>
            <a:off x="8641080" y="5285232"/>
            <a:ext cx="2834640" cy="306324"/>
          </a:xfrm>
          <a:prstGeom prst="rect">
            <a:avLst/>
          </a:prstGeom>
          <a:noFill/>
          <a:ln/>
        </p:spPr>
        <p:txBody>
          <a:bodyPr wrap="square" lIns="0" tIns="0" rIns="0" bIns="0" rtlCol="0" anchor="ctr"/>
          <a:lstStyle/>
          <a:p>
            <a:pPr marL="0" indent="0">
              <a:buNone/>
            </a:pPr>
            <a:r>
              <a:rPr lang="en-US" sz="1400" dirty="0">
                <a:solidFill>
                  <a:srgbClr val="1F2A44"/>
                </a:solidFill>
              </a:rPr>
              <a:t>Unhealthy eating</a:t>
            </a:r>
            <a:endParaRPr lang="en-US" sz="1400" dirty="0"/>
          </a:p>
        </p:txBody>
      </p:sp>
      <p:sp>
        <p:nvSpPr>
          <p:cNvPr id="80" name="checkbox"/>
          <p:cNvSpPr/>
          <p:nvPr/>
        </p:nvSpPr>
        <p:spPr>
          <a:xfrm>
            <a:off x="8321040" y="5655564"/>
            <a:ext cx="182880" cy="182880"/>
          </a:xfrm>
          <a:prstGeom prst="rect">
            <a:avLst/>
          </a:prstGeom>
          <a:solidFill>
            <a:srgbClr val="FFFFFF"/>
          </a:solidFill>
          <a:ln w="15875">
            <a:solidFill>
              <a:srgbClr val="0A5C8A"/>
            </a:solidFill>
            <a:prstDash val="solid"/>
          </a:ln>
        </p:spPr>
        <p:txBody>
          <a:bodyPr/>
          <a:lstStyle/>
          <a:p>
            <a:endParaRPr lang="en-CA"/>
          </a:p>
        </p:txBody>
      </p:sp>
      <p:sp>
        <p:nvSpPr>
          <p:cNvPr id="81" name="Text 79"/>
          <p:cNvSpPr txBox="1"/>
          <p:nvPr/>
        </p:nvSpPr>
        <p:spPr>
          <a:xfrm>
            <a:off x="8641080" y="5591556"/>
            <a:ext cx="2834640" cy="306324"/>
          </a:xfrm>
          <a:prstGeom prst="rect">
            <a:avLst/>
          </a:prstGeom>
          <a:noFill/>
          <a:ln/>
        </p:spPr>
        <p:txBody>
          <a:bodyPr wrap="square" lIns="0" tIns="0" rIns="0" bIns="0" rtlCol="0" anchor="ctr"/>
          <a:lstStyle/>
          <a:p>
            <a:pPr marL="0" indent="0">
              <a:buNone/>
            </a:pPr>
            <a:r>
              <a:rPr lang="en-US" sz="1400" dirty="0">
                <a:solidFill>
                  <a:srgbClr val="1F2A44"/>
                </a:solidFill>
              </a:rPr>
              <a:t>Alcohol, drugs, or gambling</a:t>
            </a:r>
            <a:endParaRPr lang="en-US" sz="1400" dirty="0"/>
          </a:p>
        </p:txBody>
      </p:sp>
      <p:sp>
        <p:nvSpPr>
          <p:cNvPr id="82" name="checkbox"/>
          <p:cNvSpPr/>
          <p:nvPr/>
        </p:nvSpPr>
        <p:spPr>
          <a:xfrm>
            <a:off x="8321040" y="5961888"/>
            <a:ext cx="182880" cy="182880"/>
          </a:xfrm>
          <a:prstGeom prst="rect">
            <a:avLst/>
          </a:prstGeom>
          <a:solidFill>
            <a:srgbClr val="FFFFFF"/>
          </a:solidFill>
          <a:ln w="15875">
            <a:solidFill>
              <a:srgbClr val="0A5C8A"/>
            </a:solidFill>
            <a:prstDash val="solid"/>
          </a:ln>
        </p:spPr>
        <p:txBody>
          <a:bodyPr/>
          <a:lstStyle/>
          <a:p>
            <a:endParaRPr lang="en-CA"/>
          </a:p>
        </p:txBody>
      </p:sp>
      <p:sp>
        <p:nvSpPr>
          <p:cNvPr id="83" name="Text 81"/>
          <p:cNvSpPr txBox="1"/>
          <p:nvPr/>
        </p:nvSpPr>
        <p:spPr>
          <a:xfrm>
            <a:off x="8641080" y="5897880"/>
            <a:ext cx="2834640" cy="306324"/>
          </a:xfrm>
          <a:prstGeom prst="rect">
            <a:avLst/>
          </a:prstGeom>
          <a:noFill/>
          <a:ln/>
        </p:spPr>
        <p:txBody>
          <a:bodyPr wrap="square" lIns="0" tIns="0" rIns="0" bIns="0" rtlCol="0" anchor="ctr"/>
          <a:lstStyle/>
          <a:p>
            <a:pPr marL="0" indent="0">
              <a:buNone/>
            </a:pPr>
            <a:r>
              <a:rPr lang="en-US" sz="1400" dirty="0">
                <a:solidFill>
                  <a:srgbClr val="1F2A44"/>
                </a:solidFill>
              </a:rPr>
              <a:t>Hurting myself (or urges to)</a:t>
            </a:r>
            <a:endParaRPr lang="en-US" sz="1400" dirty="0"/>
          </a:p>
        </p:txBody>
      </p:sp>
      <p:sp>
        <p:nvSpPr>
          <p:cNvPr id="84" name="checkbox"/>
          <p:cNvSpPr/>
          <p:nvPr/>
        </p:nvSpPr>
        <p:spPr>
          <a:xfrm>
            <a:off x="8321040" y="6268212"/>
            <a:ext cx="182880" cy="182880"/>
          </a:xfrm>
          <a:prstGeom prst="rect">
            <a:avLst/>
          </a:prstGeom>
          <a:solidFill>
            <a:srgbClr val="FFFFFF"/>
          </a:solidFill>
          <a:ln w="15875">
            <a:solidFill>
              <a:srgbClr val="0A5C8A"/>
            </a:solidFill>
            <a:prstDash val="solid"/>
          </a:ln>
        </p:spPr>
        <p:txBody>
          <a:bodyPr/>
          <a:lstStyle/>
          <a:p>
            <a:endParaRPr lang="en-CA"/>
          </a:p>
        </p:txBody>
      </p:sp>
      <p:sp>
        <p:nvSpPr>
          <p:cNvPr id="85" name="Text 83"/>
          <p:cNvSpPr txBox="1"/>
          <p:nvPr/>
        </p:nvSpPr>
        <p:spPr>
          <a:xfrm>
            <a:off x="8641080" y="6204204"/>
            <a:ext cx="2834640" cy="306324"/>
          </a:xfrm>
          <a:prstGeom prst="rect">
            <a:avLst/>
          </a:prstGeom>
          <a:noFill/>
          <a:ln/>
        </p:spPr>
        <p:txBody>
          <a:bodyPr wrap="square" lIns="0" tIns="0" rIns="0" bIns="0" rtlCol="0" anchor="ctr"/>
          <a:lstStyle/>
          <a:p>
            <a:pPr marL="0" indent="0">
              <a:buNone/>
            </a:pPr>
            <a:r>
              <a:rPr lang="en-US" sz="1400" i="1" dirty="0">
                <a:solidFill>
                  <a:srgbClr val="1F2A44"/>
                </a:solidFill>
              </a:rPr>
              <a:t>Other: ____________________</a:t>
            </a:r>
            <a:endParaRPr lang="en-US"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4A776-E53D-F7C3-CA8C-E5BF51D146E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8B826D1-E920-C1B5-5A6C-C6568A3EF437}"/>
              </a:ext>
            </a:extLst>
          </p:cNvPr>
          <p:cNvSpPr txBox="1"/>
          <p:nvPr/>
        </p:nvSpPr>
        <p:spPr>
          <a:xfrm>
            <a:off x="59072" y="404388"/>
            <a:ext cx="11895513" cy="5632311"/>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Let’s take 5 minutes now to find between one and three targets for your holes diary card.</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Remember if you can’t come up with an intermediate target start with a beginner one such as struggling, feeling bad, being upset, losing it, getting into trouble, or falling into a hole.</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Write the target down on your holes diary card.</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The co-leaders will go around the room answering your questions if you have any.</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We’ll use the break question period to prioritize questions about targets and holes diary cards.</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Next Monday in boing we’ll discuss targets and holes diary cards.</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Please commit to keeping a holes diary card for the next week (and for the duration of the course) it’s difficult to use any of the other tools and skills if you’re not doing a holes diary card.</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Holes diary cards usually take 1-2 minutes a day to complete but are an essential component of changing the things you want to change in your life.</a:t>
            </a:r>
          </a:p>
        </p:txBody>
      </p:sp>
      <p:sp>
        <p:nvSpPr>
          <p:cNvPr id="4" name="Slide Number Placeholder 3">
            <a:extLst>
              <a:ext uri="{FF2B5EF4-FFF2-40B4-BE49-F238E27FC236}">
                <a16:creationId xmlns:a16="http://schemas.microsoft.com/office/drawing/2014/main" id="{B2C412A2-C955-F69E-958B-FA91C5753280}"/>
              </a:ext>
            </a:extLst>
          </p:cNvPr>
          <p:cNvSpPr>
            <a:spLocks noGrp="1"/>
          </p:cNvSpPr>
          <p:nvPr>
            <p:ph type="sldNum" sz="quarter" idx="12"/>
          </p:nvPr>
        </p:nvSpPr>
        <p:spPr/>
        <p:txBody>
          <a:bodyPr/>
          <a:lstStyle/>
          <a:p>
            <a:fld id="{A625A5D2-04DB-4EAB-A2FF-21E756E6E7CC}" type="slidenum">
              <a:rPr lang="en-CA" smtClean="0"/>
              <a:t>70</a:t>
            </a:fld>
            <a:endParaRPr lang="en-CA"/>
          </a:p>
        </p:txBody>
      </p:sp>
      <p:sp>
        <p:nvSpPr>
          <p:cNvPr id="5" name="TextBox 4">
            <a:extLst>
              <a:ext uri="{FF2B5EF4-FFF2-40B4-BE49-F238E27FC236}">
                <a16:creationId xmlns:a16="http://schemas.microsoft.com/office/drawing/2014/main" id="{0384139C-2FC9-F3F2-3DB2-4F7B344C290D}"/>
              </a:ext>
            </a:extLst>
          </p:cNvPr>
          <p:cNvSpPr txBox="1"/>
          <p:nvPr/>
        </p:nvSpPr>
        <p:spPr>
          <a:xfrm>
            <a:off x="3044758" y="0"/>
            <a:ext cx="6102484" cy="461665"/>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 </a:t>
            </a:r>
            <a:endParaRPr lang="en-CA" dirty="0"/>
          </a:p>
        </p:txBody>
      </p:sp>
    </p:spTree>
    <p:extLst>
      <p:ext uri="{BB962C8B-B14F-4D97-AF65-F5344CB8AC3E}">
        <p14:creationId xmlns:p14="http://schemas.microsoft.com/office/powerpoint/2010/main" val="12902576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E06901-C7EA-0EF9-1165-B619681D63C3}"/>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278859" y="369986"/>
            <a:ext cx="11634281" cy="6235430"/>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TextBox 3">
            <a:extLst>
              <a:ext uri="{FF2B5EF4-FFF2-40B4-BE49-F238E27FC236}">
                <a16:creationId xmlns:a16="http://schemas.microsoft.com/office/drawing/2014/main" id="{89C89F9B-4876-642A-C083-BAFD9CCB5FDB}"/>
              </a:ext>
            </a:extLst>
          </p:cNvPr>
          <p:cNvSpPr txBox="1"/>
          <p:nvPr/>
        </p:nvSpPr>
        <p:spPr>
          <a:xfrm>
            <a:off x="490194" y="2214456"/>
            <a:ext cx="1395167" cy="430887"/>
          </a:xfrm>
          <a:prstGeom prst="rect">
            <a:avLst/>
          </a:prstGeom>
          <a:noFill/>
        </p:spPr>
        <p:txBody>
          <a:bodyPr wrap="square">
            <a:spAutoFit/>
          </a:bodyPr>
          <a:lstStyle/>
          <a:p>
            <a:r>
              <a:rPr lang="en-CA" sz="1100" dirty="0">
                <a:solidFill>
                  <a:srgbClr val="FF0000"/>
                </a:solidFill>
              </a:rPr>
              <a:t>Irritation with perceived negativity</a:t>
            </a:r>
          </a:p>
        </p:txBody>
      </p:sp>
      <p:sp>
        <p:nvSpPr>
          <p:cNvPr id="5" name="Slide Number Placeholder 4">
            <a:extLst>
              <a:ext uri="{FF2B5EF4-FFF2-40B4-BE49-F238E27FC236}">
                <a16:creationId xmlns:a16="http://schemas.microsoft.com/office/drawing/2014/main" id="{B448A755-F8EA-6FE4-F21F-D913F6539FA5}"/>
              </a:ext>
            </a:extLst>
          </p:cNvPr>
          <p:cNvSpPr>
            <a:spLocks noGrp="1"/>
          </p:cNvSpPr>
          <p:nvPr>
            <p:ph type="sldNum" sz="quarter" idx="12"/>
          </p:nvPr>
        </p:nvSpPr>
        <p:spPr/>
        <p:txBody>
          <a:bodyPr/>
          <a:lstStyle/>
          <a:p>
            <a:fld id="{A625A5D2-04DB-4EAB-A2FF-21E756E6E7CC}" type="slidenum">
              <a:rPr lang="en-CA" smtClean="0"/>
              <a:t>71</a:t>
            </a:fld>
            <a:endParaRPr lang="en-CA"/>
          </a:p>
        </p:txBody>
      </p:sp>
      <p:sp>
        <p:nvSpPr>
          <p:cNvPr id="7" name="TextBox 6">
            <a:extLst>
              <a:ext uri="{FF2B5EF4-FFF2-40B4-BE49-F238E27FC236}">
                <a16:creationId xmlns:a16="http://schemas.microsoft.com/office/drawing/2014/main" id="{9BA57DBA-03E0-CF5A-69A2-A475B50CF0C2}"/>
              </a:ext>
            </a:extLst>
          </p:cNvPr>
          <p:cNvSpPr txBox="1"/>
          <p:nvPr/>
        </p:nvSpPr>
        <p:spPr>
          <a:xfrm>
            <a:off x="553278" y="2645343"/>
            <a:ext cx="1202635" cy="261610"/>
          </a:xfrm>
          <a:prstGeom prst="rect">
            <a:avLst/>
          </a:prstGeom>
          <a:noFill/>
        </p:spPr>
        <p:txBody>
          <a:bodyPr wrap="square">
            <a:spAutoFit/>
          </a:bodyPr>
          <a:lstStyle/>
          <a:p>
            <a:r>
              <a:rPr lang="en-CA" sz="1100" dirty="0">
                <a:solidFill>
                  <a:srgbClr val="FF0000"/>
                </a:solidFill>
              </a:rPr>
              <a:t>YouTube misuse</a:t>
            </a:r>
            <a:endParaRPr lang="en-CA" dirty="0"/>
          </a:p>
        </p:txBody>
      </p:sp>
      <p:sp>
        <p:nvSpPr>
          <p:cNvPr id="6" name="TextBox 5">
            <a:extLst>
              <a:ext uri="{FF2B5EF4-FFF2-40B4-BE49-F238E27FC236}">
                <a16:creationId xmlns:a16="http://schemas.microsoft.com/office/drawing/2014/main" id="{DB2E9F54-A570-719F-C898-A140DCEEBE6D}"/>
              </a:ext>
            </a:extLst>
          </p:cNvPr>
          <p:cNvSpPr txBox="1"/>
          <p:nvPr/>
        </p:nvSpPr>
        <p:spPr>
          <a:xfrm>
            <a:off x="553278" y="3076230"/>
            <a:ext cx="6128426" cy="261610"/>
          </a:xfrm>
          <a:prstGeom prst="rect">
            <a:avLst/>
          </a:prstGeom>
          <a:noFill/>
        </p:spPr>
        <p:txBody>
          <a:bodyPr wrap="square">
            <a:spAutoFit/>
          </a:bodyPr>
          <a:lstStyle/>
          <a:p>
            <a:r>
              <a:rPr lang="en-US" sz="1100" dirty="0">
                <a:solidFill>
                  <a:srgbClr val="FF0000"/>
                </a:solidFill>
              </a:rPr>
              <a:t>M</a:t>
            </a:r>
            <a:r>
              <a:rPr lang="en-CA" sz="1100" dirty="0" err="1">
                <a:solidFill>
                  <a:srgbClr val="FF0000"/>
                </a:solidFill>
              </a:rPr>
              <a:t>indless</a:t>
            </a:r>
            <a:r>
              <a:rPr lang="en-CA" sz="1100" dirty="0">
                <a:solidFill>
                  <a:srgbClr val="FF0000"/>
                </a:solidFill>
              </a:rPr>
              <a:t> eating</a:t>
            </a:r>
            <a:endParaRPr lang="en-CA" sz="1800" dirty="0"/>
          </a:p>
        </p:txBody>
      </p:sp>
      <p:sp>
        <p:nvSpPr>
          <p:cNvPr id="9" name="TextBox 8">
            <a:extLst>
              <a:ext uri="{FF2B5EF4-FFF2-40B4-BE49-F238E27FC236}">
                <a16:creationId xmlns:a16="http://schemas.microsoft.com/office/drawing/2014/main" id="{CCE347C5-510E-ADD3-715A-0A9D39BF9265}"/>
              </a:ext>
            </a:extLst>
          </p:cNvPr>
          <p:cNvSpPr txBox="1"/>
          <p:nvPr/>
        </p:nvSpPr>
        <p:spPr>
          <a:xfrm>
            <a:off x="2979906" y="583048"/>
            <a:ext cx="6128426" cy="461665"/>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 </a:t>
            </a:r>
            <a:r>
              <a:rPr lang="en-CA" sz="2400" dirty="0">
                <a:solidFill>
                  <a:schemeClr val="bg1"/>
                </a:solidFill>
                <a:latin typeface="Arial" panose="020B0604020202020204" pitchFamily="34" charset="0"/>
                <a:cs typeface="Arial" panose="020B0604020202020204" pitchFamily="34" charset="0"/>
              </a:rPr>
              <a:t>DR. CLETO’S INTERMEDIATE TARGETS </a:t>
            </a:r>
            <a:endParaRPr lang="en-CA" sz="1800" dirty="0">
              <a:solidFill>
                <a:schemeClr val="bg1"/>
              </a:solidFill>
            </a:endParaRPr>
          </a:p>
        </p:txBody>
      </p:sp>
    </p:spTree>
    <p:extLst>
      <p:ext uri="{BB962C8B-B14F-4D97-AF65-F5344CB8AC3E}">
        <p14:creationId xmlns:p14="http://schemas.microsoft.com/office/powerpoint/2010/main" val="28390167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D82D2-6B99-83A9-6254-BC920568319C}"/>
            </a:ext>
          </a:extLst>
        </p:cNvPr>
        <p:cNvGrpSpPr/>
        <p:nvPr/>
      </p:nvGrpSpPr>
      <p:grpSpPr>
        <a:xfrm>
          <a:off x="0" y="0"/>
          <a:ext cx="0" cy="0"/>
          <a:chOff x="0" y="0"/>
          <a:chExt cx="0" cy="0"/>
        </a:xfrm>
      </p:grpSpPr>
      <p:pic>
        <p:nvPicPr>
          <p:cNvPr id="117" name="Picture 116">
            <a:extLst>
              <a:ext uri="{FF2B5EF4-FFF2-40B4-BE49-F238E27FC236}">
                <a16:creationId xmlns:a16="http://schemas.microsoft.com/office/drawing/2014/main" id="{9380BE89-5066-E30B-2ED8-28284C372537}"/>
              </a:ext>
            </a:extLst>
          </p:cNvPr>
          <p:cNvPicPr/>
          <p:nvPr/>
        </p:nvPicPr>
        <p:blipFill rotWithShape="1">
          <a:blip r:embed="rId3" r:link="rId4">
            <a:extLst>
              <a:ext uri="{28A0092B-C50C-407E-A947-70E740481C1C}">
                <a14:useLocalDpi xmlns:a14="http://schemas.microsoft.com/office/drawing/2010/main" val="0"/>
              </a:ext>
            </a:extLst>
          </a:blip>
          <a:srcRect l="9091" b="23391"/>
          <a:stretch>
            <a:fillRect/>
          </a:stretch>
        </p:blipFill>
        <p:spPr bwMode="auto">
          <a:xfrm>
            <a:off x="0" y="10"/>
            <a:ext cx="12191980" cy="6857990"/>
          </a:xfrm>
          <a:prstGeom prst="rect">
            <a:avLst/>
          </a:prstGeom>
          <a:noFill/>
        </p:spPr>
      </p:pic>
      <p:sp>
        <p:nvSpPr>
          <p:cNvPr id="2" name="Title 1">
            <a:extLst>
              <a:ext uri="{FF2B5EF4-FFF2-40B4-BE49-F238E27FC236}">
                <a16:creationId xmlns:a16="http://schemas.microsoft.com/office/drawing/2014/main" id="{4B71B0B3-AF26-C1D6-B4FA-3E77ECDC55BE}"/>
              </a:ext>
            </a:extLst>
          </p:cNvPr>
          <p:cNvSpPr>
            <a:spLocks noGrp="1"/>
          </p:cNvSpPr>
          <p:nvPr>
            <p:ph type="title"/>
          </p:nvPr>
        </p:nvSpPr>
        <p:spPr>
          <a:xfrm>
            <a:off x="114683" y="-728134"/>
            <a:ext cx="11962613" cy="1456267"/>
          </a:xfrm>
        </p:spPr>
        <p:txBody>
          <a:bodyPr vert="horz" lIns="91440" tIns="45720" rIns="91440" bIns="45720" rtlCol="0" anchor="b">
            <a:normAutofit/>
          </a:bodyPr>
          <a:lstStyle/>
          <a:p>
            <a:pPr algn="ctr"/>
            <a:r>
              <a:rPr lang="en-US" sz="3600" b="1" dirty="0">
                <a:solidFill>
                  <a:schemeClr val="bg1"/>
                </a:solidFill>
              </a:rPr>
              <a:t>The WHAT, How, and why, of “holes” diary cards</a:t>
            </a:r>
          </a:p>
        </p:txBody>
      </p:sp>
      <p:sp>
        <p:nvSpPr>
          <p:cNvPr id="3" name="Content Placeholder 2">
            <a:extLst>
              <a:ext uri="{FF2B5EF4-FFF2-40B4-BE49-F238E27FC236}">
                <a16:creationId xmlns:a16="http://schemas.microsoft.com/office/drawing/2014/main" id="{DE8A023B-F6B3-79D8-106E-D83CBEFECF1C}"/>
              </a:ext>
            </a:extLst>
          </p:cNvPr>
          <p:cNvSpPr>
            <a:spLocks noGrp="1"/>
          </p:cNvSpPr>
          <p:nvPr>
            <p:ph idx="1"/>
          </p:nvPr>
        </p:nvSpPr>
        <p:spPr>
          <a:xfrm>
            <a:off x="229367" y="2078143"/>
            <a:ext cx="9784080" cy="4206240"/>
          </a:xfrm>
        </p:spPr>
        <p:txBody>
          <a:bodyPr>
            <a:normAutofit/>
          </a:bodyPr>
          <a:lstStyle/>
          <a:p>
            <a:r>
              <a:rPr lang="en-CA" sz="3600" dirty="0">
                <a:solidFill>
                  <a:schemeClr val="bg2">
                    <a:lumMod val="75000"/>
                  </a:schemeClr>
                </a:solidFill>
              </a:rPr>
              <a:t>1. crisis plans holes and diary card targets</a:t>
            </a:r>
          </a:p>
          <a:p>
            <a:r>
              <a:rPr lang="en-CA" sz="3600" dirty="0">
                <a:solidFill>
                  <a:schemeClr val="bg2">
                    <a:lumMod val="75000"/>
                  </a:schemeClr>
                </a:solidFill>
              </a:rPr>
              <a:t>2. topography</a:t>
            </a:r>
          </a:p>
          <a:p>
            <a:r>
              <a:rPr lang="en-CA" sz="3600" dirty="0">
                <a:solidFill>
                  <a:schemeClr val="bg2">
                    <a:lumMod val="75000"/>
                  </a:schemeClr>
                </a:solidFill>
              </a:rPr>
              <a:t>3. finding your targets for change</a:t>
            </a:r>
          </a:p>
          <a:p>
            <a:r>
              <a:rPr lang="en-CA" sz="3600" dirty="0">
                <a:solidFill>
                  <a:srgbClr val="FF0000"/>
                </a:solidFill>
              </a:rPr>
              <a:t>4. why do a holes diary card</a:t>
            </a:r>
          </a:p>
          <a:p>
            <a:r>
              <a:rPr lang="en-CA" sz="3600" dirty="0">
                <a:solidFill>
                  <a:schemeClr val="bg2">
                    <a:lumMod val="75000"/>
                  </a:schemeClr>
                </a:solidFill>
              </a:rPr>
              <a:t>5. making diary cards a habit</a:t>
            </a:r>
          </a:p>
        </p:txBody>
      </p:sp>
      <p:sp>
        <p:nvSpPr>
          <p:cNvPr id="5" name="Slide Number Placeholder 4">
            <a:extLst>
              <a:ext uri="{FF2B5EF4-FFF2-40B4-BE49-F238E27FC236}">
                <a16:creationId xmlns:a16="http://schemas.microsoft.com/office/drawing/2014/main" id="{7AD94000-2F4E-C585-7EFB-31516D35BFF1}"/>
              </a:ext>
            </a:extLst>
          </p:cNvPr>
          <p:cNvSpPr>
            <a:spLocks noGrp="1"/>
          </p:cNvSpPr>
          <p:nvPr>
            <p:ph type="sldNum" sz="quarter" idx="12"/>
          </p:nvPr>
        </p:nvSpPr>
        <p:spPr/>
        <p:txBody>
          <a:bodyPr/>
          <a:lstStyle/>
          <a:p>
            <a:fld id="{A625A5D2-04DB-4EAB-A2FF-21E756E6E7CC}" type="slidenum">
              <a:rPr lang="en-CA" smtClean="0"/>
              <a:t>72</a:t>
            </a:fld>
            <a:endParaRPr lang="en-CA"/>
          </a:p>
        </p:txBody>
      </p:sp>
    </p:spTree>
    <p:extLst>
      <p:ext uri="{BB962C8B-B14F-4D97-AF65-F5344CB8AC3E}">
        <p14:creationId xmlns:p14="http://schemas.microsoft.com/office/powerpoint/2010/main" val="397692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B05AA-4B5C-1D7A-DCAB-2A8A3F3ED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975F68-E6B7-C12E-3A91-4DB4C3C53F82}"/>
              </a:ext>
            </a:extLst>
          </p:cNvPr>
          <p:cNvSpPr>
            <a:spLocks noGrp="1"/>
          </p:cNvSpPr>
          <p:nvPr>
            <p:ph type="title" idx="4294967295"/>
          </p:nvPr>
        </p:nvSpPr>
        <p:spPr>
          <a:xfrm>
            <a:off x="210313" y="388236"/>
            <a:ext cx="4553712" cy="1587500"/>
          </a:xfrm>
        </p:spPr>
        <p:txBody>
          <a:bodyPr>
            <a:normAutofit/>
          </a:bodyPr>
          <a:lstStyle/>
          <a:p>
            <a:pPr algn="ctr"/>
            <a:r>
              <a:rPr lang="en-CA" sz="3200" dirty="0">
                <a:solidFill>
                  <a:schemeClr val="tx1"/>
                </a:solidFill>
              </a:rPr>
              <a:t>4. Why do holes diary cards?</a:t>
            </a:r>
          </a:p>
        </p:txBody>
      </p:sp>
      <p:sp>
        <p:nvSpPr>
          <p:cNvPr id="3" name="Content Placeholder 2">
            <a:extLst>
              <a:ext uri="{FF2B5EF4-FFF2-40B4-BE49-F238E27FC236}">
                <a16:creationId xmlns:a16="http://schemas.microsoft.com/office/drawing/2014/main" id="{983342A3-D890-5215-CA40-FE7919273997}"/>
              </a:ext>
            </a:extLst>
          </p:cNvPr>
          <p:cNvSpPr>
            <a:spLocks noGrp="1"/>
          </p:cNvSpPr>
          <p:nvPr>
            <p:ph idx="4294967295"/>
          </p:nvPr>
        </p:nvSpPr>
        <p:spPr>
          <a:xfrm>
            <a:off x="4764025" y="144463"/>
            <a:ext cx="7427976" cy="6781631"/>
          </a:xfrm>
        </p:spPr>
        <p:txBody>
          <a:bodyPr>
            <a:normAutofit fontScale="92500"/>
          </a:bodyPr>
          <a:lstStyle/>
          <a:p>
            <a:pPr>
              <a:lnSpc>
                <a:spcPct val="90000"/>
              </a:lnSpc>
            </a:pPr>
            <a:r>
              <a:rPr lang="en-CA" dirty="0">
                <a:solidFill>
                  <a:schemeClr val="bg1"/>
                </a:solidFill>
                <a:latin typeface="Arial" panose="020B0604020202020204" pitchFamily="34" charset="0"/>
                <a:cs typeface="Arial" panose="020B0604020202020204" pitchFamily="34" charset="0"/>
              </a:rPr>
              <a:t>To change the behaviors, thoughts, or feelings that you have chosen as your targets: 1)  you must identify what they are, then 2) you must keep focusing, being aware, or being mindful of them. </a:t>
            </a:r>
          </a:p>
          <a:p>
            <a:pPr>
              <a:lnSpc>
                <a:spcPct val="90000"/>
              </a:lnSpc>
            </a:pPr>
            <a:r>
              <a:rPr lang="en-CA" dirty="0">
                <a:solidFill>
                  <a:schemeClr val="bg1"/>
                </a:solidFill>
                <a:latin typeface="Arial" panose="020B0604020202020204" pitchFamily="34" charset="0"/>
                <a:cs typeface="Arial" panose="020B0604020202020204" pitchFamily="34" charset="0"/>
              </a:rPr>
              <a:t>Diary cards promote mindfulness by keeping you focused on and thinking about the behaviors, thoughts, or feelings that are problematic and that you want to change. Doing this you are setting an intention to change.</a:t>
            </a:r>
          </a:p>
          <a:p>
            <a:pPr>
              <a:lnSpc>
                <a:spcPct val="90000"/>
              </a:lnSpc>
            </a:pPr>
            <a:r>
              <a:rPr lang="en-CA" dirty="0">
                <a:solidFill>
                  <a:schemeClr val="bg1"/>
                </a:solidFill>
                <a:latin typeface="Arial" panose="020B0604020202020204" pitchFamily="34" charset="0"/>
                <a:cs typeface="Arial" panose="020B0604020202020204" pitchFamily="34" charset="0"/>
              </a:rPr>
              <a:t>While crisis plans are a good tool to use when you’re at the bottom of a hole, diary cards will help you to become more mindful of when your problematic thoughts, feelings, or behaviors arise and you’re not in a full crisis.</a:t>
            </a:r>
          </a:p>
          <a:p>
            <a:pPr>
              <a:lnSpc>
                <a:spcPct val="90000"/>
              </a:lnSpc>
            </a:pPr>
            <a:r>
              <a:rPr lang="en-CA" dirty="0">
                <a:solidFill>
                  <a:schemeClr val="bg1"/>
                </a:solidFill>
                <a:latin typeface="Arial" panose="020B0604020202020204" pitchFamily="34" charset="0"/>
                <a:cs typeface="Arial" panose="020B0604020202020204" pitchFamily="34" charset="0"/>
              </a:rPr>
              <a:t>Diary cards are the foundation you need to use any of the other simple tools. To use a metaphor, building a house requires that you follow a certain order starting with the foundation, then the frame, wiring and plumbing… </a:t>
            </a:r>
          </a:p>
          <a:p>
            <a:pPr>
              <a:lnSpc>
                <a:spcPct val="90000"/>
              </a:lnSpc>
            </a:pPr>
            <a:r>
              <a:rPr lang="en-CA" dirty="0">
                <a:solidFill>
                  <a:schemeClr val="bg1"/>
                </a:solidFill>
                <a:latin typeface="Arial" panose="020B0604020202020204" pitchFamily="34" charset="0"/>
                <a:cs typeface="Arial" panose="020B0604020202020204" pitchFamily="34" charset="0"/>
              </a:rPr>
              <a:t>Don’t confuse the “holes diary card” with the “dbt skills diary card” or the “goals diary card” which is tool # 5.</a:t>
            </a:r>
          </a:p>
          <a:p>
            <a:pPr>
              <a:lnSpc>
                <a:spcPct val="90000"/>
              </a:lnSpc>
            </a:pPr>
            <a:r>
              <a:rPr lang="en-CA" dirty="0">
                <a:solidFill>
                  <a:schemeClr val="bg1"/>
                </a:solidFill>
                <a:latin typeface="Arial" panose="020B0604020202020204" pitchFamily="34" charset="0"/>
                <a:cs typeface="Arial" panose="020B0604020202020204" pitchFamily="34" charset="0"/>
              </a:rPr>
              <a:t>There are different versions of holes diary cards. For example, some people who  don’t want to leave a paper trail use electronic ones.</a:t>
            </a:r>
          </a:p>
          <a:p>
            <a:pPr>
              <a:lnSpc>
                <a:spcPct val="90000"/>
              </a:lnSpc>
            </a:pPr>
            <a:endParaRPr lang="en-CA" sz="1100" dirty="0"/>
          </a:p>
        </p:txBody>
      </p:sp>
      <p:pic>
        <p:nvPicPr>
          <p:cNvPr id="8" name="Picture 7">
            <a:extLst>
              <a:ext uri="{FF2B5EF4-FFF2-40B4-BE49-F238E27FC236}">
                <a16:creationId xmlns:a16="http://schemas.microsoft.com/office/drawing/2014/main" id="{9F23B24A-E60E-3D8A-FD0F-9F18E09F911C}"/>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299981" y="1884296"/>
            <a:ext cx="4253731" cy="3460701"/>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5" name="Slide Number Placeholder 4">
            <a:extLst>
              <a:ext uri="{FF2B5EF4-FFF2-40B4-BE49-F238E27FC236}">
                <a16:creationId xmlns:a16="http://schemas.microsoft.com/office/drawing/2014/main" id="{3E8F0766-8EBB-B7AD-D9EF-03A5BBE8F04E}"/>
              </a:ext>
            </a:extLst>
          </p:cNvPr>
          <p:cNvSpPr>
            <a:spLocks noGrp="1"/>
          </p:cNvSpPr>
          <p:nvPr>
            <p:ph type="sldNum" sz="quarter" idx="12"/>
          </p:nvPr>
        </p:nvSpPr>
        <p:spPr/>
        <p:txBody>
          <a:bodyPr/>
          <a:lstStyle/>
          <a:p>
            <a:fld id="{A625A5D2-04DB-4EAB-A2FF-21E756E6E7CC}" type="slidenum">
              <a:rPr lang="en-CA" smtClean="0"/>
              <a:t>73</a:t>
            </a:fld>
            <a:endParaRPr lang="en-CA"/>
          </a:p>
        </p:txBody>
      </p:sp>
    </p:spTree>
    <p:extLst>
      <p:ext uri="{BB962C8B-B14F-4D97-AF65-F5344CB8AC3E}">
        <p14:creationId xmlns:p14="http://schemas.microsoft.com/office/powerpoint/2010/main" val="375435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C72DE-360A-D3B9-6A4A-A1B89DBD03A2}"/>
            </a:ext>
          </a:extLst>
        </p:cNvPr>
        <p:cNvGrpSpPr/>
        <p:nvPr/>
      </p:nvGrpSpPr>
      <p:grpSpPr>
        <a:xfrm>
          <a:off x="0" y="0"/>
          <a:ext cx="0" cy="0"/>
          <a:chOff x="0" y="0"/>
          <a:chExt cx="0" cy="0"/>
        </a:xfrm>
      </p:grpSpPr>
      <p:pic>
        <p:nvPicPr>
          <p:cNvPr id="117" name="Picture 116">
            <a:extLst>
              <a:ext uri="{FF2B5EF4-FFF2-40B4-BE49-F238E27FC236}">
                <a16:creationId xmlns:a16="http://schemas.microsoft.com/office/drawing/2014/main" id="{6B0BB958-91AA-685A-A73F-1097EBBD7620}"/>
              </a:ext>
            </a:extLst>
          </p:cNvPr>
          <p:cNvPicPr/>
          <p:nvPr/>
        </p:nvPicPr>
        <p:blipFill rotWithShape="1">
          <a:blip r:embed="rId2" r:link="rId3">
            <a:extLst>
              <a:ext uri="{28A0092B-C50C-407E-A947-70E740481C1C}">
                <a14:useLocalDpi xmlns:a14="http://schemas.microsoft.com/office/drawing/2010/main" val="0"/>
              </a:ext>
            </a:extLst>
          </a:blip>
          <a:srcRect l="9091" b="23391"/>
          <a:stretch>
            <a:fillRect/>
          </a:stretch>
        </p:blipFill>
        <p:spPr bwMode="auto">
          <a:xfrm>
            <a:off x="0" y="10"/>
            <a:ext cx="12191980" cy="6857990"/>
          </a:xfrm>
          <a:prstGeom prst="rect">
            <a:avLst/>
          </a:prstGeom>
          <a:noFill/>
        </p:spPr>
      </p:pic>
      <p:sp>
        <p:nvSpPr>
          <p:cNvPr id="2" name="Title 1">
            <a:extLst>
              <a:ext uri="{FF2B5EF4-FFF2-40B4-BE49-F238E27FC236}">
                <a16:creationId xmlns:a16="http://schemas.microsoft.com/office/drawing/2014/main" id="{61905804-FA00-4FCE-EE89-784007E2D49C}"/>
              </a:ext>
            </a:extLst>
          </p:cNvPr>
          <p:cNvSpPr>
            <a:spLocks noGrp="1"/>
          </p:cNvSpPr>
          <p:nvPr>
            <p:ph type="title"/>
          </p:nvPr>
        </p:nvSpPr>
        <p:spPr>
          <a:xfrm>
            <a:off x="114683" y="-728134"/>
            <a:ext cx="11962613" cy="1456267"/>
          </a:xfrm>
        </p:spPr>
        <p:txBody>
          <a:bodyPr vert="horz" lIns="91440" tIns="45720" rIns="91440" bIns="45720" rtlCol="0" anchor="b">
            <a:normAutofit/>
          </a:bodyPr>
          <a:lstStyle/>
          <a:p>
            <a:pPr algn="ctr"/>
            <a:r>
              <a:rPr lang="en-US" sz="3600" b="1" dirty="0">
                <a:solidFill>
                  <a:schemeClr val="bg1"/>
                </a:solidFill>
              </a:rPr>
              <a:t>The WHAT, How, and why, of “holes” diary cards</a:t>
            </a:r>
          </a:p>
        </p:txBody>
      </p:sp>
      <p:sp>
        <p:nvSpPr>
          <p:cNvPr id="3" name="Content Placeholder 2">
            <a:extLst>
              <a:ext uri="{FF2B5EF4-FFF2-40B4-BE49-F238E27FC236}">
                <a16:creationId xmlns:a16="http://schemas.microsoft.com/office/drawing/2014/main" id="{FF355480-A805-0B53-E659-EFD690BCD23B}"/>
              </a:ext>
            </a:extLst>
          </p:cNvPr>
          <p:cNvSpPr>
            <a:spLocks noGrp="1"/>
          </p:cNvSpPr>
          <p:nvPr>
            <p:ph idx="1"/>
          </p:nvPr>
        </p:nvSpPr>
        <p:spPr>
          <a:xfrm>
            <a:off x="229367" y="2078143"/>
            <a:ext cx="9784080" cy="4206240"/>
          </a:xfrm>
        </p:spPr>
        <p:txBody>
          <a:bodyPr>
            <a:normAutofit/>
          </a:bodyPr>
          <a:lstStyle/>
          <a:p>
            <a:r>
              <a:rPr lang="en-CA" sz="3600" dirty="0">
                <a:solidFill>
                  <a:schemeClr val="bg2">
                    <a:lumMod val="75000"/>
                  </a:schemeClr>
                </a:solidFill>
              </a:rPr>
              <a:t>1. crisis plans holes and diary card targets</a:t>
            </a:r>
          </a:p>
          <a:p>
            <a:r>
              <a:rPr lang="en-CA" sz="3600" dirty="0">
                <a:solidFill>
                  <a:schemeClr val="bg2">
                    <a:lumMod val="75000"/>
                  </a:schemeClr>
                </a:solidFill>
              </a:rPr>
              <a:t>2. topography</a:t>
            </a:r>
          </a:p>
          <a:p>
            <a:r>
              <a:rPr lang="en-CA" sz="3600" dirty="0">
                <a:solidFill>
                  <a:schemeClr val="bg2">
                    <a:lumMod val="75000"/>
                  </a:schemeClr>
                </a:solidFill>
              </a:rPr>
              <a:t>3. finding your targets for change</a:t>
            </a:r>
          </a:p>
          <a:p>
            <a:r>
              <a:rPr lang="en-CA" sz="3600" dirty="0">
                <a:solidFill>
                  <a:schemeClr val="bg2">
                    <a:lumMod val="75000"/>
                  </a:schemeClr>
                </a:solidFill>
              </a:rPr>
              <a:t>4. why do a holes diary card</a:t>
            </a:r>
          </a:p>
          <a:p>
            <a:r>
              <a:rPr lang="en-CA" sz="3600" dirty="0">
                <a:solidFill>
                  <a:srgbClr val="FF0000"/>
                </a:solidFill>
              </a:rPr>
              <a:t>5. making diary cards a habit</a:t>
            </a:r>
          </a:p>
        </p:txBody>
      </p:sp>
      <p:sp>
        <p:nvSpPr>
          <p:cNvPr id="5" name="Slide Number Placeholder 4">
            <a:extLst>
              <a:ext uri="{FF2B5EF4-FFF2-40B4-BE49-F238E27FC236}">
                <a16:creationId xmlns:a16="http://schemas.microsoft.com/office/drawing/2014/main" id="{540F72EC-70B8-68E9-C576-AD6B90479F71}"/>
              </a:ext>
            </a:extLst>
          </p:cNvPr>
          <p:cNvSpPr>
            <a:spLocks noGrp="1"/>
          </p:cNvSpPr>
          <p:nvPr>
            <p:ph type="sldNum" sz="quarter" idx="12"/>
          </p:nvPr>
        </p:nvSpPr>
        <p:spPr/>
        <p:txBody>
          <a:bodyPr/>
          <a:lstStyle/>
          <a:p>
            <a:fld id="{A625A5D2-04DB-4EAB-A2FF-21E756E6E7CC}" type="slidenum">
              <a:rPr lang="en-CA" smtClean="0"/>
              <a:t>74</a:t>
            </a:fld>
            <a:endParaRPr lang="en-CA"/>
          </a:p>
        </p:txBody>
      </p:sp>
    </p:spTree>
    <p:extLst>
      <p:ext uri="{BB962C8B-B14F-4D97-AF65-F5344CB8AC3E}">
        <p14:creationId xmlns:p14="http://schemas.microsoft.com/office/powerpoint/2010/main" val="14186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5BAC6-68F6-B358-604C-C636BDA94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DC3136-B0CD-D67E-3609-05742EA8C410}"/>
              </a:ext>
            </a:extLst>
          </p:cNvPr>
          <p:cNvSpPr>
            <a:spLocks noGrp="1"/>
          </p:cNvSpPr>
          <p:nvPr>
            <p:ph type="title" idx="4294967295"/>
          </p:nvPr>
        </p:nvSpPr>
        <p:spPr>
          <a:xfrm>
            <a:off x="461705" y="467684"/>
            <a:ext cx="3668713" cy="1204913"/>
          </a:xfrm>
        </p:spPr>
        <p:txBody>
          <a:bodyPr>
            <a:normAutofit fontScale="90000"/>
          </a:bodyPr>
          <a:lstStyle/>
          <a:p>
            <a:pPr algn="ctr"/>
            <a:r>
              <a:rPr lang="en-CA" dirty="0">
                <a:solidFill>
                  <a:schemeClr val="bg1"/>
                </a:solidFill>
              </a:rPr>
              <a:t>5. Making diary cards a habit</a:t>
            </a:r>
          </a:p>
        </p:txBody>
      </p:sp>
      <p:pic>
        <p:nvPicPr>
          <p:cNvPr id="7" name="Content Placeholder 6" descr="Text&#10;&#10;Description automatically generated with medium confidence">
            <a:extLst>
              <a:ext uri="{FF2B5EF4-FFF2-40B4-BE49-F238E27FC236}">
                <a16:creationId xmlns:a16="http://schemas.microsoft.com/office/drawing/2014/main" id="{CE69BF41-FDB7-11E5-7ACD-36FBE20E3B2C}"/>
              </a:ext>
            </a:extLst>
          </p:cNvPr>
          <p:cNvPicPr>
            <a:picLocks noGrp="1" noChangeAspect="1"/>
          </p:cNvPicPr>
          <p:nvPr>
            <p:ph idx="4294967295"/>
          </p:nvPr>
        </p:nvPicPr>
        <p:blipFill>
          <a:blip r:embed="rId3"/>
          <a:stretch>
            <a:fillRect/>
          </a:stretch>
        </p:blipFill>
        <p:spPr>
          <a:xfrm>
            <a:off x="4551363" y="96838"/>
            <a:ext cx="7640637" cy="6664325"/>
          </a:xfrm>
        </p:spPr>
      </p:pic>
      <p:pic>
        <p:nvPicPr>
          <p:cNvPr id="6" name="Content Placeholder 4">
            <a:extLst>
              <a:ext uri="{FF2B5EF4-FFF2-40B4-BE49-F238E27FC236}">
                <a16:creationId xmlns:a16="http://schemas.microsoft.com/office/drawing/2014/main" id="{7BAD9AC8-FA8D-D89B-A9D0-17F940D33AF1}"/>
              </a:ext>
            </a:extLst>
          </p:cNvPr>
          <p:cNvPicPr>
            <a:picLocks noChangeAspect="1"/>
          </p:cNvPicPr>
          <p:nvPr/>
        </p:nvPicPr>
        <p:blipFill>
          <a:blip r:embed="rId4"/>
          <a:stretch>
            <a:fillRect/>
          </a:stretch>
        </p:blipFill>
        <p:spPr>
          <a:xfrm>
            <a:off x="170121" y="1984486"/>
            <a:ext cx="4087888" cy="4076072"/>
          </a:xfrm>
          <a:prstGeom prst="rect">
            <a:avLst/>
          </a:prstGeom>
        </p:spPr>
      </p:pic>
      <p:sp>
        <p:nvSpPr>
          <p:cNvPr id="4" name="Slide Number Placeholder 3">
            <a:extLst>
              <a:ext uri="{FF2B5EF4-FFF2-40B4-BE49-F238E27FC236}">
                <a16:creationId xmlns:a16="http://schemas.microsoft.com/office/drawing/2014/main" id="{CB3B7A9F-E5BE-0409-3D62-AF1136B2F49E}"/>
              </a:ext>
            </a:extLst>
          </p:cNvPr>
          <p:cNvSpPr>
            <a:spLocks noGrp="1"/>
          </p:cNvSpPr>
          <p:nvPr>
            <p:ph type="sldNum" sz="quarter" idx="12"/>
          </p:nvPr>
        </p:nvSpPr>
        <p:spPr/>
        <p:txBody>
          <a:bodyPr/>
          <a:lstStyle/>
          <a:p>
            <a:fld id="{A625A5D2-04DB-4EAB-A2FF-21E756E6E7CC}" type="slidenum">
              <a:rPr lang="en-CA" smtClean="0"/>
              <a:t>75</a:t>
            </a:fld>
            <a:endParaRPr lang="en-CA"/>
          </a:p>
        </p:txBody>
      </p:sp>
    </p:spTree>
    <p:extLst>
      <p:ext uri="{BB962C8B-B14F-4D97-AF65-F5344CB8AC3E}">
        <p14:creationId xmlns:p14="http://schemas.microsoft.com/office/powerpoint/2010/main" val="16634961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A4A7-87F1-6ED8-0B0D-BD8F4773B89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D609BE-BEEF-B532-29D3-C1862B8D069C}"/>
              </a:ext>
            </a:extLst>
          </p:cNvPr>
          <p:cNvSpPr>
            <a:spLocks noGrp="1"/>
          </p:cNvSpPr>
          <p:nvPr>
            <p:ph type="sldNum" sz="quarter" idx="12"/>
          </p:nvPr>
        </p:nvSpPr>
        <p:spPr/>
        <p:txBody>
          <a:bodyPr/>
          <a:lstStyle/>
          <a:p>
            <a:fld id="{1CD6768F-DFF3-4201-B2DD-5C0ADDD0A949}" type="slidenum">
              <a:rPr lang="en-CA" smtClean="0"/>
              <a:t>76</a:t>
            </a:fld>
            <a:endParaRPr lang="en-CA"/>
          </a:p>
        </p:txBody>
      </p:sp>
      <p:sp>
        <p:nvSpPr>
          <p:cNvPr id="4" name="TextBox 3">
            <a:extLst>
              <a:ext uri="{FF2B5EF4-FFF2-40B4-BE49-F238E27FC236}">
                <a16:creationId xmlns:a16="http://schemas.microsoft.com/office/drawing/2014/main" id="{4713CB51-6F15-3A52-D506-B9A43768C269}"/>
              </a:ext>
            </a:extLst>
          </p:cNvPr>
          <p:cNvSpPr txBox="1"/>
          <p:nvPr/>
        </p:nvSpPr>
        <p:spPr>
          <a:xfrm>
            <a:off x="94268" y="0"/>
            <a:ext cx="12191999" cy="5299336"/>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Arial" panose="020B0604020202020204" pitchFamily="34" charset="0"/>
              </a:rPr>
              <a:t> </a:t>
            </a:r>
            <a:r>
              <a:rPr lang="en-CA" kern="100" dirty="0">
                <a:latin typeface="Arial" panose="020B0604020202020204" pitchFamily="34" charset="0"/>
                <a:ea typeface="Calibri" panose="020F0502020204030204" pitchFamily="34" charset="0"/>
                <a:cs typeface="Arial" panose="020B0604020202020204" pitchFamily="34" charset="0"/>
              </a:rPr>
              <a:t>                                         </a:t>
            </a:r>
            <a:r>
              <a:rPr lang="en-CA" sz="2800" kern="0" dirty="0">
                <a:effectLst/>
                <a:latin typeface="Arial" panose="020B0604020202020204" pitchFamily="34" charset="0"/>
                <a:ea typeface="Times New Roman" panose="02020603050405020304" pitchFamily="18" charset="0"/>
                <a:cs typeface="Arial" panose="020B0604020202020204" pitchFamily="34" charset="0"/>
              </a:rPr>
              <a:t>HOMEWORK HABITS CHECKLIST</a:t>
            </a:r>
            <a:endParaRPr lang="en-CA" sz="2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Circle or check what you will try this week.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Preparation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schedule a specific time for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choose a consistent location with minimal distractions.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gather what I need ahead of time (notebook, worksheet, pen).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Focus &amp; pacing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start with a tiny step (2–5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use a timer (10–15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remove distractions (phone away / Do Not Disturb).</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Oval 5">
            <a:extLst>
              <a:ext uri="{FF2B5EF4-FFF2-40B4-BE49-F238E27FC236}">
                <a16:creationId xmlns:a16="http://schemas.microsoft.com/office/drawing/2014/main" id="{14911CAB-7DA2-EF08-AA3C-97833E98C576}"/>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175298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E4398-BDE9-B546-D155-63367161B9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30408A-ED24-4B6D-13D4-34CA35C848C6}"/>
              </a:ext>
            </a:extLst>
          </p:cNvPr>
          <p:cNvSpPr>
            <a:spLocks noGrp="1"/>
          </p:cNvSpPr>
          <p:nvPr>
            <p:ph type="sldNum" sz="quarter" idx="12"/>
          </p:nvPr>
        </p:nvSpPr>
        <p:spPr/>
        <p:txBody>
          <a:bodyPr/>
          <a:lstStyle/>
          <a:p>
            <a:fld id="{1CD6768F-DFF3-4201-B2DD-5C0ADDD0A949}" type="slidenum">
              <a:rPr lang="en-CA" smtClean="0"/>
              <a:t>77</a:t>
            </a:fld>
            <a:endParaRPr lang="en-CA"/>
          </a:p>
        </p:txBody>
      </p:sp>
      <p:sp>
        <p:nvSpPr>
          <p:cNvPr id="4" name="TextBox 3">
            <a:extLst>
              <a:ext uri="{FF2B5EF4-FFF2-40B4-BE49-F238E27FC236}">
                <a16:creationId xmlns:a16="http://schemas.microsoft.com/office/drawing/2014/main" id="{707E7152-C1FC-C68F-57BE-DC5E0034DAEB}"/>
              </a:ext>
            </a:extLst>
          </p:cNvPr>
          <p:cNvSpPr txBox="1"/>
          <p:nvPr/>
        </p:nvSpPr>
        <p:spPr>
          <a:xfrm>
            <a:off x="94268" y="0"/>
            <a:ext cx="12191999" cy="6881307"/>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HOMEWORK HABITS CHECKLIST</a:t>
            </a:r>
            <a:endParaRPr lang="en-CA"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Tracking &amp; organization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keep materials in one place (binder / folder / notebook).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write down insights right after doing the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Self-compassion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aim for progress, not perfection.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notice resistance without judgment.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Accountability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review my week: What worked? What didn’t?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share honestly with my buddy — even when I didn’t do it.</a:t>
            </a:r>
          </a:p>
          <a:p>
            <a:pPr>
              <a:lnSpc>
                <a:spcPct val="115000"/>
              </a:lnSpc>
              <a:spcAft>
                <a:spcPts val="800"/>
              </a:spcAft>
              <a:buNone/>
            </a:pP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Micro commitment: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week I will focus on: ■ Time ■ Place ■ Tiny step ■ Timer ■ Other please specify:</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Oval 5">
            <a:extLst>
              <a:ext uri="{FF2B5EF4-FFF2-40B4-BE49-F238E27FC236}">
                <a16:creationId xmlns:a16="http://schemas.microsoft.com/office/drawing/2014/main" id="{8FDA6CAA-ED48-6BA2-A647-BDFA4BFFD10B}"/>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29743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67B5C-3F3C-3F85-261A-77A74A0153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475DD9-E54F-FBE1-23E8-B2F83D2FC499}"/>
              </a:ext>
            </a:extLst>
          </p:cNvPr>
          <p:cNvSpPr txBox="1"/>
          <p:nvPr/>
        </p:nvSpPr>
        <p:spPr>
          <a:xfrm>
            <a:off x="2604155" y="164125"/>
            <a:ext cx="8236670" cy="646331"/>
          </a:xfrm>
          <a:prstGeom prst="rect">
            <a:avLst/>
          </a:prstGeom>
          <a:noFill/>
        </p:spPr>
        <p:txBody>
          <a:bodyPr wrap="square">
            <a:spAutoFit/>
          </a:bodyPr>
          <a:lstStyle/>
          <a:p>
            <a:r>
              <a:rPr lang="en-US" sz="3600" cap="all" dirty="0"/>
              <a:t>ANN’S INTERMEDIARY TARGETS</a:t>
            </a:r>
            <a:endParaRPr lang="en-CA" sz="3600" dirty="0"/>
          </a:p>
        </p:txBody>
      </p:sp>
      <p:sp>
        <p:nvSpPr>
          <p:cNvPr id="5" name="TextBox 4">
            <a:extLst>
              <a:ext uri="{FF2B5EF4-FFF2-40B4-BE49-F238E27FC236}">
                <a16:creationId xmlns:a16="http://schemas.microsoft.com/office/drawing/2014/main" id="{C518DA6A-67CD-4915-CBF6-F81D649B2167}"/>
              </a:ext>
            </a:extLst>
          </p:cNvPr>
          <p:cNvSpPr txBox="1"/>
          <p:nvPr/>
        </p:nvSpPr>
        <p:spPr>
          <a:xfrm>
            <a:off x="84841" y="970490"/>
            <a:ext cx="11953188" cy="5909310"/>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We met Ann in </a:t>
            </a:r>
            <a:r>
              <a:rPr lang="en-US" dirty="0">
                <a:solidFill>
                  <a:schemeClr val="bg1"/>
                </a:solidFill>
                <a:latin typeface="Arial" panose="020B0604020202020204" pitchFamily="34" charset="0"/>
                <a:cs typeface="Arial" panose="020B0604020202020204" pitchFamily="34" charset="0"/>
              </a:rPr>
              <a:t>week 2 as she worked on a crisis plan</a:t>
            </a:r>
            <a:r>
              <a:rPr lang="en-US" b="0" i="0" dirty="0">
                <a:solidFill>
                  <a:schemeClr val="bg1"/>
                </a:solidFill>
                <a:effectLst/>
                <a:latin typeface="Arial" panose="020B0604020202020204" pitchFamily="34" charset="0"/>
                <a:cs typeface="Arial" panose="020B0604020202020204" pitchFamily="34" charset="0"/>
              </a:rPr>
              <a:t>. She was the nurse working at a family run nursing home that had been sold to new owners. Ann was trying to adjust to a stressful and challenging situation without becoming overwhelmed by her lifelong symptoms of anxiety and depression.</a:t>
            </a:r>
            <a:r>
              <a:rPr lang="en-US" dirty="0">
                <a:solidFill>
                  <a:schemeClr val="bg1"/>
                </a:solidFill>
                <a:latin typeface="Arial" panose="020B0604020202020204" pitchFamily="34" charset="0"/>
                <a:cs typeface="Arial" panose="020B0604020202020204" pitchFamily="34" charset="0"/>
              </a:rPr>
              <a:t> Ann was particularly anxious about her weekly meetings with her supervisor Jane. She had prepared, and in her imagination practiced, a crisis plan to help her with these feelings and thoughts. Ann found this helpful. She liked using the “personal dashboard” because it helped her to pay attention to her feelings before they became overwhelming. She was also becoming more aware of the importance her energy balance and the importance of staying in the window of emotional tolerance. When she noticed that she was becoming activated, she reviewed the coping thoughts that she had chosen to use. She also though of her values; being of service to the residents.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Ann now wanted to find intermediate targets for her diary card. She recalled that they are the same as the holes used in the crisis plan: feelings, thoughts, or behaviors occurring when she was struggling to cope.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Using the wheel of feelings, Ann recognized that when she was emotionally activated, she often felt fear and sadness. Other emotions from the wheel that she related to were scared, anxious, worried, vulnerable, and fragile.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Ann realized her negative thoughts tended to fall into the categories of all or nothing, emotional reasoning, and catastrophizing.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Her behaviors were all internalizing; withdrawal, fixating on certain thoughts, and avoiding social situations.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Looking at this list, Ann thought she would use “ruminating on negative thoughts” and “withdrawing” as her intermediate targets. Being artistic, Ann decided she would use a pallet of colors, ranging from canary yellow to crimson red, to rate her targets.</a:t>
            </a:r>
            <a:br>
              <a:rPr lang="en-US" dirty="0"/>
            </a:br>
            <a:endParaRPr lang="en-CA" dirty="0"/>
          </a:p>
        </p:txBody>
      </p:sp>
      <p:sp>
        <p:nvSpPr>
          <p:cNvPr id="4" name="Slide Number Placeholder 3">
            <a:extLst>
              <a:ext uri="{FF2B5EF4-FFF2-40B4-BE49-F238E27FC236}">
                <a16:creationId xmlns:a16="http://schemas.microsoft.com/office/drawing/2014/main" id="{C933F18D-CC7C-26F6-D448-E6D0E47781EA}"/>
              </a:ext>
            </a:extLst>
          </p:cNvPr>
          <p:cNvSpPr>
            <a:spLocks noGrp="1"/>
          </p:cNvSpPr>
          <p:nvPr>
            <p:ph type="sldNum" sz="quarter" idx="12"/>
          </p:nvPr>
        </p:nvSpPr>
        <p:spPr/>
        <p:txBody>
          <a:bodyPr/>
          <a:lstStyle/>
          <a:p>
            <a:fld id="{A625A5D2-04DB-4EAB-A2FF-21E756E6E7CC}" type="slidenum">
              <a:rPr lang="en-CA" smtClean="0"/>
              <a:t>78</a:t>
            </a:fld>
            <a:endParaRPr lang="en-CA"/>
          </a:p>
        </p:txBody>
      </p:sp>
      <p:sp>
        <p:nvSpPr>
          <p:cNvPr id="7" name="Oval 6">
            <a:extLst>
              <a:ext uri="{FF2B5EF4-FFF2-40B4-BE49-F238E27FC236}">
                <a16:creationId xmlns:a16="http://schemas.microsoft.com/office/drawing/2014/main" id="{559A08E3-E010-1545-8F61-4DCFE0E7C001}"/>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941330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203B7-C576-840D-393F-38D0E70369D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2D0630-1AFE-C97C-3BBA-CB35B2C1BFA8}"/>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278859" y="397135"/>
            <a:ext cx="11634281" cy="6235430"/>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TextBox 5">
            <a:extLst>
              <a:ext uri="{FF2B5EF4-FFF2-40B4-BE49-F238E27FC236}">
                <a16:creationId xmlns:a16="http://schemas.microsoft.com/office/drawing/2014/main" id="{A7ECF834-DD22-86B1-DE17-7BE487A3F009}"/>
              </a:ext>
            </a:extLst>
          </p:cNvPr>
          <p:cNvSpPr txBox="1"/>
          <p:nvPr/>
        </p:nvSpPr>
        <p:spPr>
          <a:xfrm>
            <a:off x="562963" y="2208235"/>
            <a:ext cx="1263462" cy="369332"/>
          </a:xfrm>
          <a:prstGeom prst="rect">
            <a:avLst/>
          </a:prstGeom>
          <a:noFill/>
        </p:spPr>
        <p:txBody>
          <a:bodyPr wrap="square">
            <a:spAutoFit/>
          </a:bodyPr>
          <a:lstStyle/>
          <a:p>
            <a:r>
              <a:rPr lang="en-CA" sz="1800" dirty="0">
                <a:solidFill>
                  <a:srgbClr val="FF0000"/>
                </a:solidFill>
              </a:rPr>
              <a:t>ruminating </a:t>
            </a:r>
            <a:endParaRPr lang="en-CA" dirty="0">
              <a:solidFill>
                <a:srgbClr val="FF0000"/>
              </a:solidFill>
            </a:endParaRPr>
          </a:p>
        </p:txBody>
      </p:sp>
      <p:sp>
        <p:nvSpPr>
          <p:cNvPr id="8" name="TextBox 7">
            <a:extLst>
              <a:ext uri="{FF2B5EF4-FFF2-40B4-BE49-F238E27FC236}">
                <a16:creationId xmlns:a16="http://schemas.microsoft.com/office/drawing/2014/main" id="{094BB9AE-5AF6-9C9F-33A5-BB489B377C3F}"/>
              </a:ext>
            </a:extLst>
          </p:cNvPr>
          <p:cNvSpPr txBox="1"/>
          <p:nvPr/>
        </p:nvSpPr>
        <p:spPr>
          <a:xfrm>
            <a:off x="577882" y="2597508"/>
            <a:ext cx="1425512" cy="369332"/>
          </a:xfrm>
          <a:prstGeom prst="rect">
            <a:avLst/>
          </a:prstGeom>
          <a:noFill/>
        </p:spPr>
        <p:txBody>
          <a:bodyPr wrap="square">
            <a:spAutoFit/>
          </a:bodyPr>
          <a:lstStyle/>
          <a:p>
            <a:r>
              <a:rPr lang="en-CA" dirty="0">
                <a:solidFill>
                  <a:srgbClr val="FF0000"/>
                </a:solidFill>
              </a:rPr>
              <a:t>withdrawal</a:t>
            </a:r>
            <a:r>
              <a:rPr lang="en-CA" sz="1800" dirty="0"/>
              <a:t>. </a:t>
            </a:r>
            <a:endParaRPr lang="en-CA" dirty="0"/>
          </a:p>
        </p:txBody>
      </p:sp>
      <p:sp>
        <p:nvSpPr>
          <p:cNvPr id="10" name="TextBox 9">
            <a:extLst>
              <a:ext uri="{FF2B5EF4-FFF2-40B4-BE49-F238E27FC236}">
                <a16:creationId xmlns:a16="http://schemas.microsoft.com/office/drawing/2014/main" id="{63709CB1-3156-20A4-26B7-A46209E3697F}"/>
              </a:ext>
            </a:extLst>
          </p:cNvPr>
          <p:cNvSpPr txBox="1"/>
          <p:nvPr/>
        </p:nvSpPr>
        <p:spPr>
          <a:xfrm>
            <a:off x="523876" y="2946899"/>
            <a:ext cx="1533524" cy="369332"/>
          </a:xfrm>
          <a:prstGeom prst="rect">
            <a:avLst/>
          </a:prstGeom>
          <a:noFill/>
        </p:spPr>
        <p:txBody>
          <a:bodyPr wrap="square">
            <a:spAutoFit/>
          </a:bodyPr>
          <a:lstStyle/>
          <a:p>
            <a:r>
              <a:rPr lang="en-CA" sz="1800" dirty="0">
                <a:solidFill>
                  <a:schemeClr val="bg1"/>
                </a:solidFill>
              </a:rPr>
              <a:t> </a:t>
            </a:r>
            <a:endParaRPr lang="en-CA" dirty="0">
              <a:solidFill>
                <a:schemeClr val="bg1"/>
              </a:solidFill>
            </a:endParaRPr>
          </a:p>
        </p:txBody>
      </p:sp>
      <p:sp>
        <p:nvSpPr>
          <p:cNvPr id="14" name="TextBox 13">
            <a:extLst>
              <a:ext uri="{FF2B5EF4-FFF2-40B4-BE49-F238E27FC236}">
                <a16:creationId xmlns:a16="http://schemas.microsoft.com/office/drawing/2014/main" id="{83EDD349-7708-2033-A72A-1E5CA9FFBB32}"/>
              </a:ext>
            </a:extLst>
          </p:cNvPr>
          <p:cNvSpPr txBox="1"/>
          <p:nvPr/>
        </p:nvSpPr>
        <p:spPr>
          <a:xfrm>
            <a:off x="1873188" y="2577567"/>
            <a:ext cx="6528896" cy="369332"/>
          </a:xfrm>
          <a:prstGeom prst="rect">
            <a:avLst/>
          </a:prstGeom>
          <a:noFill/>
        </p:spPr>
        <p:txBody>
          <a:bodyPr wrap="square">
            <a:spAutoFit/>
          </a:bodyPr>
          <a:lstStyle/>
          <a:p>
            <a:r>
              <a:rPr lang="en-CA" sz="1800" dirty="0">
                <a:solidFill>
                  <a:srgbClr val="FF0000"/>
                </a:solidFill>
              </a:rPr>
              <a:t> </a:t>
            </a:r>
            <a:endParaRPr lang="en-CA" dirty="0">
              <a:solidFill>
                <a:srgbClr val="FF0000"/>
              </a:solidFill>
            </a:endParaRPr>
          </a:p>
        </p:txBody>
      </p:sp>
      <p:sp>
        <p:nvSpPr>
          <p:cNvPr id="16" name="TextBox 15">
            <a:extLst>
              <a:ext uri="{FF2B5EF4-FFF2-40B4-BE49-F238E27FC236}">
                <a16:creationId xmlns:a16="http://schemas.microsoft.com/office/drawing/2014/main" id="{E506CD5D-D2EB-3642-18D7-33461299ABD9}"/>
              </a:ext>
            </a:extLst>
          </p:cNvPr>
          <p:cNvSpPr txBox="1"/>
          <p:nvPr/>
        </p:nvSpPr>
        <p:spPr>
          <a:xfrm>
            <a:off x="1873188" y="2966840"/>
            <a:ext cx="6369729" cy="369332"/>
          </a:xfrm>
          <a:prstGeom prst="rect">
            <a:avLst/>
          </a:prstGeom>
          <a:noFill/>
        </p:spPr>
        <p:txBody>
          <a:bodyPr wrap="square">
            <a:spAutoFit/>
          </a:bodyPr>
          <a:lstStyle/>
          <a:p>
            <a:r>
              <a:rPr lang="en-CA" sz="1800" dirty="0">
                <a:solidFill>
                  <a:srgbClr val="FF0000"/>
                </a:solidFill>
              </a:rPr>
              <a:t> </a:t>
            </a:r>
            <a:endParaRPr lang="en-CA" dirty="0">
              <a:solidFill>
                <a:srgbClr val="FF0000"/>
              </a:solidFill>
            </a:endParaRPr>
          </a:p>
        </p:txBody>
      </p:sp>
      <p:sp>
        <p:nvSpPr>
          <p:cNvPr id="7" name="TextBox 6">
            <a:extLst>
              <a:ext uri="{FF2B5EF4-FFF2-40B4-BE49-F238E27FC236}">
                <a16:creationId xmlns:a16="http://schemas.microsoft.com/office/drawing/2014/main" id="{1C38574C-C66A-45EC-1426-9E3BF28E346A}"/>
              </a:ext>
            </a:extLst>
          </p:cNvPr>
          <p:cNvSpPr txBox="1"/>
          <p:nvPr/>
        </p:nvSpPr>
        <p:spPr>
          <a:xfrm>
            <a:off x="1873188" y="1477951"/>
            <a:ext cx="5683017" cy="369332"/>
          </a:xfrm>
          <a:prstGeom prst="rect">
            <a:avLst/>
          </a:prstGeom>
          <a:noFill/>
        </p:spPr>
        <p:txBody>
          <a:bodyPr wrap="square">
            <a:spAutoFit/>
          </a:bodyPr>
          <a:lstStyle/>
          <a:p>
            <a:r>
              <a:rPr lang="en-CA" dirty="0">
                <a:solidFill>
                  <a:srgbClr val="FF0000"/>
                </a:solidFill>
              </a:rPr>
              <a:t>M  T    W   T     F    S    S</a:t>
            </a:r>
          </a:p>
        </p:txBody>
      </p:sp>
      <p:sp>
        <p:nvSpPr>
          <p:cNvPr id="3" name="Slide Number Placeholder 2">
            <a:extLst>
              <a:ext uri="{FF2B5EF4-FFF2-40B4-BE49-F238E27FC236}">
                <a16:creationId xmlns:a16="http://schemas.microsoft.com/office/drawing/2014/main" id="{62B5277C-E94A-4D36-287B-B2E0BC406B99}"/>
              </a:ext>
            </a:extLst>
          </p:cNvPr>
          <p:cNvSpPr>
            <a:spLocks noGrp="1"/>
          </p:cNvSpPr>
          <p:nvPr>
            <p:ph type="sldNum" sz="quarter" idx="12"/>
          </p:nvPr>
        </p:nvSpPr>
        <p:spPr/>
        <p:txBody>
          <a:bodyPr/>
          <a:lstStyle/>
          <a:p>
            <a:fld id="{A625A5D2-04DB-4EAB-A2FF-21E756E6E7CC}" type="slidenum">
              <a:rPr lang="en-CA" smtClean="0"/>
              <a:t>79</a:t>
            </a:fld>
            <a:endParaRPr lang="en-CA"/>
          </a:p>
        </p:txBody>
      </p:sp>
      <p:sp>
        <p:nvSpPr>
          <p:cNvPr id="9" name="Oval 8">
            <a:extLst>
              <a:ext uri="{FF2B5EF4-FFF2-40B4-BE49-F238E27FC236}">
                <a16:creationId xmlns:a16="http://schemas.microsoft.com/office/drawing/2014/main" id="{02352EBA-E3F1-AFA9-00B2-3094C68D1E8B}"/>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1BCF1CE2-0B30-91FB-95C4-7985BEDB4445}"/>
              </a:ext>
            </a:extLst>
          </p:cNvPr>
          <p:cNvSpPr txBox="1"/>
          <p:nvPr/>
        </p:nvSpPr>
        <p:spPr>
          <a:xfrm>
            <a:off x="2409901" y="-184214"/>
            <a:ext cx="7605429" cy="646331"/>
          </a:xfrm>
          <a:prstGeom prst="rect">
            <a:avLst/>
          </a:prstGeom>
          <a:noFill/>
        </p:spPr>
        <p:txBody>
          <a:bodyPr wrap="square">
            <a:spAutoFit/>
          </a:bodyPr>
          <a:lstStyle/>
          <a:p>
            <a:r>
              <a:rPr lang="en-US" sz="3600" cap="all" dirty="0"/>
              <a:t>ANN’S INTERMEDIARY TARGETS</a:t>
            </a:r>
            <a:endParaRPr lang="en-CA" sz="3600" dirty="0"/>
          </a:p>
        </p:txBody>
      </p:sp>
    </p:spTree>
    <p:extLst>
      <p:ext uri="{BB962C8B-B14F-4D97-AF65-F5344CB8AC3E}">
        <p14:creationId xmlns:p14="http://schemas.microsoft.com/office/powerpoint/2010/main" val="81257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4" grpId="0"/>
      <p:bldP spid="1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377952" y="64008"/>
            <a:ext cx="11271504" cy="1828800"/>
          </a:xfrm>
          <a:prstGeom prst="rect">
            <a:avLst/>
          </a:prstGeom>
          <a:noFill/>
          <a:ln/>
        </p:spPr>
        <p:txBody>
          <a:bodyPr wrap="square" rtlCol="0" anchor="b">
            <a:normAutofit/>
          </a:bodyPr>
          <a:lstStyle/>
          <a:p>
            <a:r>
              <a:rPr lang="en-US" sz="3200" dirty="0">
                <a:solidFill>
                  <a:schemeClr val="tx1"/>
                </a:solidFill>
                <a:latin typeface="Arial" panose="020B0604020202020204" pitchFamily="34" charset="0"/>
                <a:cs typeface="Arial" panose="020B0604020202020204" pitchFamily="34" charset="0"/>
              </a:rPr>
              <a:t>Addendum: When Others Cross Our Boundaries</a:t>
            </a:r>
          </a:p>
        </p:txBody>
      </p:sp>
      <p:sp>
        <p:nvSpPr>
          <p:cNvPr id="3" name="Text 0"/>
          <p:cNvSpPr>
            <a:spLocks noGrp="1"/>
          </p:cNvSpPr>
          <p:nvPr>
            <p:ph type="body" idx="4294967295" hasCustomPrompt="1"/>
          </p:nvPr>
        </p:nvSpPr>
        <p:spPr>
          <a:xfrm>
            <a:off x="2072640" y="2701163"/>
            <a:ext cx="7882127" cy="1096963"/>
          </a:xfrm>
          <a:prstGeom prst="rect">
            <a:avLst/>
          </a:prstGeom>
          <a:noFill/>
          <a:ln/>
        </p:spPr>
        <p:txBody>
          <a:bodyPr wrap="square" rtlCol="0" anchor="t"/>
          <a:lstStyle/>
          <a:p>
            <a:pPr marL="0" indent="0">
              <a:buNone/>
            </a:pPr>
            <a:r>
              <a:rPr lang="en-US" dirty="0">
                <a:solidFill>
                  <a:schemeClr val="bg1"/>
                </a:solidFill>
                <a:latin typeface="Arial" panose="020B0604020202020204" pitchFamily="34" charset="0"/>
                <a:cs typeface="Arial" panose="020B0604020202020204" pitchFamily="34" charset="0"/>
              </a:rPr>
              <a:t>A special target for our Holes / Targets for Change diary cards</a:t>
            </a:r>
          </a:p>
        </p:txBody>
      </p:sp>
      <p:sp>
        <p:nvSpPr>
          <p:cNvPr id="4" name="Shape 2"/>
          <p:cNvSpPr/>
          <p:nvPr/>
        </p:nvSpPr>
        <p:spPr>
          <a:xfrm>
            <a:off x="731520" y="5059680"/>
            <a:ext cx="10728960" cy="1036320"/>
          </a:xfrm>
          <a:prstGeom prst="roundRect">
            <a:avLst>
              <a:gd name="adj" fmla="val 14118"/>
            </a:avLst>
          </a:prstGeom>
          <a:solidFill>
            <a:schemeClr val="tx1">
              <a:alpha val="60000"/>
            </a:schemeClr>
          </a:solidFill>
          <a:ln/>
        </p:spPr>
        <p:txBody>
          <a:bodyPr/>
          <a:lstStyle/>
          <a:p>
            <a:endParaRPr lang="en-CA" sz="2400"/>
          </a:p>
        </p:txBody>
      </p:sp>
      <p:sp>
        <p:nvSpPr>
          <p:cNvPr id="5" name="Text 3"/>
          <p:cNvSpPr txBox="1"/>
          <p:nvPr/>
        </p:nvSpPr>
        <p:spPr>
          <a:xfrm>
            <a:off x="1144525" y="5059680"/>
            <a:ext cx="10119360" cy="1036320"/>
          </a:xfrm>
          <a:prstGeom prst="rect">
            <a:avLst/>
          </a:prstGeom>
          <a:noFill/>
          <a:ln/>
        </p:spPr>
        <p:txBody>
          <a:bodyPr wrap="square" lIns="0" tIns="0" rIns="0" bIns="0" rtlCol="0" anchor="ctr"/>
          <a:lstStyle/>
          <a:p>
            <a:r>
              <a:rPr lang="en-US" sz="1867" b="1" dirty="0">
                <a:solidFill>
                  <a:schemeClr val="accent4"/>
                </a:solidFill>
                <a:latin typeface="Arial" panose="020B0604020202020204" pitchFamily="34" charset="0"/>
                <a:ea typeface="Calibri" pitchFamily="34" charset="-122"/>
                <a:cs typeface="Arial" panose="020B0604020202020204" pitchFamily="34" charset="0"/>
              </a:rPr>
              <a:t>The course keeps evolving. </a:t>
            </a:r>
            <a:r>
              <a:rPr lang="en-US" sz="1867" dirty="0">
                <a:solidFill>
                  <a:schemeClr val="bg1"/>
                </a:solidFill>
                <a:latin typeface="Arial" panose="020B0604020202020204" pitchFamily="34" charset="0"/>
                <a:ea typeface="Calibri" pitchFamily="34" charset="-122"/>
                <a:cs typeface="Arial" panose="020B0604020202020204" pitchFamily="34" charset="0"/>
              </a:rPr>
              <a:t>This small piece links diary cards with the assertiveness skills we cover later. We introduce it now and will come back to it in the Interpersonal Effectiveness module.</a:t>
            </a:r>
            <a:endParaRPr lang="en-US" sz="1867" dirty="0">
              <a:latin typeface="Arial" panose="020B0604020202020204" pitchFamily="34" charset="0"/>
              <a:cs typeface="Arial" panose="020B06040202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333">
                <a:solidFill>
                  <a:schemeClr val="accent5"/>
                </a:solidFill>
              </a:defRPr>
            </a:lvl1pPr>
          </a:lstStyle>
          <a:p>
            <a:pPr algn="l"/>
            <a:fld id="{F7021451-1387-4CA6-816F-3879F97B5CBC}" type="slidenum">
              <a:rPr lang="en-US" b="0"/>
              <a:t>81</a:t>
            </a:fld>
            <a:endParaRPr lang="en-US"/>
          </a:p>
        </p:txBody>
      </p:sp>
      <p:sp>
        <p:nvSpPr>
          <p:cNvPr id="2" name="Text 0"/>
          <p:cNvSpPr>
            <a:spLocks noGrp="1"/>
          </p:cNvSpPr>
          <p:nvPr>
            <p:ph type="title" idx="4294967295" hasCustomPrompt="1"/>
          </p:nvPr>
        </p:nvSpPr>
        <p:spPr>
          <a:xfrm>
            <a:off x="1444752" y="486251"/>
            <a:ext cx="9771888" cy="976313"/>
          </a:xfrm>
          <a:prstGeom prst="rect">
            <a:avLst/>
          </a:prstGeom>
          <a:noFill/>
          <a:ln/>
        </p:spPr>
        <p:txBody>
          <a:bodyPr wrap="square" rtlCol="0" anchor="ctr"/>
          <a:lstStyle/>
          <a:p>
            <a:r>
              <a:rPr lang="en-US" dirty="0">
                <a:solidFill>
                  <a:schemeClr val="tx1"/>
                </a:solidFill>
              </a:rPr>
              <a:t>Sometimes we don't even name it</a:t>
            </a:r>
          </a:p>
        </p:txBody>
      </p:sp>
      <p:sp>
        <p:nvSpPr>
          <p:cNvPr id="3" name="Text 1"/>
          <p:cNvSpPr txBox="1"/>
          <p:nvPr/>
        </p:nvSpPr>
        <p:spPr>
          <a:xfrm>
            <a:off x="719328" y="1554957"/>
            <a:ext cx="10972800" cy="609600"/>
          </a:xfrm>
          <a:prstGeom prst="rect">
            <a:avLst/>
          </a:prstGeom>
          <a:noFill/>
          <a:ln/>
        </p:spPr>
        <p:txBody>
          <a:bodyPr wrap="square" lIns="0" tIns="0" rIns="0" bIns="0" rtlCol="0" anchor="ctr"/>
          <a:lstStyle/>
          <a:p>
            <a:r>
              <a:rPr lang="en-US" sz="2133" dirty="0">
                <a:solidFill>
                  <a:schemeClr val="bg1"/>
                </a:solidFill>
                <a:latin typeface="Arial" panose="020B0604020202020204" pitchFamily="34" charset="0"/>
                <a:ea typeface="Calibri" pitchFamily="34" charset="-122"/>
                <a:cs typeface="Arial" panose="020B0604020202020204" pitchFamily="34" charset="0"/>
              </a:rPr>
              <a:t>In recent one-on-one conversations about boundaries, three people described a partner who was:</a:t>
            </a:r>
            <a:endParaRPr lang="en-US" sz="2133" dirty="0">
              <a:solidFill>
                <a:schemeClr val="bg1"/>
              </a:solidFill>
              <a:latin typeface="Arial" panose="020B0604020202020204" pitchFamily="34" charset="0"/>
              <a:cs typeface="Arial" panose="020B0604020202020204" pitchFamily="34" charset="0"/>
            </a:endParaRPr>
          </a:p>
        </p:txBody>
      </p:sp>
      <p:sp>
        <p:nvSpPr>
          <p:cNvPr id="4" name="Shape 2"/>
          <p:cNvSpPr/>
          <p:nvPr/>
        </p:nvSpPr>
        <p:spPr>
          <a:xfrm>
            <a:off x="609600" y="2194560"/>
            <a:ext cx="3462528" cy="2377440"/>
          </a:xfrm>
          <a:prstGeom prst="roundRect">
            <a:avLst>
              <a:gd name="adj" fmla="val 6154"/>
            </a:avLst>
          </a:prstGeom>
          <a:solidFill>
            <a:schemeClr val="bg2"/>
          </a:solidFill>
          <a:ln/>
        </p:spPr>
        <p:txBody>
          <a:bodyPr/>
          <a:lstStyle/>
          <a:p>
            <a:endParaRPr lang="en-CA" sz="2400"/>
          </a:p>
        </p:txBody>
      </p:sp>
      <p:sp>
        <p:nvSpPr>
          <p:cNvPr id="5" name="Shape 3"/>
          <p:cNvSpPr/>
          <p:nvPr/>
        </p:nvSpPr>
        <p:spPr>
          <a:xfrm>
            <a:off x="914400" y="2499360"/>
            <a:ext cx="670560" cy="670560"/>
          </a:xfrm>
          <a:prstGeom prst="ellipse">
            <a:avLst/>
          </a:prstGeom>
          <a:solidFill>
            <a:schemeClr val="accent1"/>
          </a:solidFill>
          <a:ln/>
        </p:spPr>
        <p:txBody>
          <a:bodyPr/>
          <a:lstStyle/>
          <a:p>
            <a:endParaRPr lang="en-CA" sz="2400"/>
          </a:p>
        </p:txBody>
      </p:sp>
      <p:sp>
        <p:nvSpPr>
          <p:cNvPr id="6" name="Text 4"/>
          <p:cNvSpPr txBox="1"/>
          <p:nvPr/>
        </p:nvSpPr>
        <p:spPr>
          <a:xfrm>
            <a:off x="914400" y="2499360"/>
            <a:ext cx="670560" cy="670560"/>
          </a:xfrm>
          <a:prstGeom prst="rect">
            <a:avLst/>
          </a:prstGeom>
          <a:noFill/>
          <a:ln/>
        </p:spPr>
        <p:txBody>
          <a:bodyPr wrap="square" lIns="0" tIns="0" rIns="0" bIns="0" rtlCol="0" anchor="ctr"/>
          <a:lstStyle/>
          <a:p>
            <a:pPr algn="ctr"/>
            <a:r>
              <a:rPr lang="en-US" sz="2400" b="1" dirty="0">
                <a:solidFill>
                  <a:schemeClr val="bg1"/>
                </a:solidFill>
                <a:latin typeface="Calibri" pitchFamily="34" charset="0"/>
                <a:ea typeface="Calibri" pitchFamily="34" charset="-122"/>
                <a:cs typeface="Calibri" pitchFamily="34" charset="-120"/>
              </a:rPr>
              <a:t>1</a:t>
            </a:r>
            <a:endParaRPr lang="en-US" sz="2400" dirty="0"/>
          </a:p>
        </p:txBody>
      </p:sp>
      <p:sp>
        <p:nvSpPr>
          <p:cNvPr id="7" name="Text 5"/>
          <p:cNvSpPr txBox="1"/>
          <p:nvPr/>
        </p:nvSpPr>
        <p:spPr>
          <a:xfrm>
            <a:off x="914400" y="3352800"/>
            <a:ext cx="2926080" cy="487680"/>
          </a:xfrm>
          <a:prstGeom prst="rect">
            <a:avLst/>
          </a:prstGeom>
          <a:noFill/>
          <a:ln/>
        </p:spPr>
        <p:txBody>
          <a:bodyPr wrap="square" lIns="0" tIns="0" rIns="0" bIns="0" rtlCol="0" anchor="ctr"/>
          <a:lstStyle/>
          <a:p>
            <a:r>
              <a:rPr lang="en-US" sz="2400" b="1" dirty="0">
                <a:solidFill>
                  <a:schemeClr val="tx2"/>
                </a:solidFill>
                <a:latin typeface="Arial" panose="020B0604020202020204" pitchFamily="34" charset="0"/>
                <a:ea typeface="Cambria" pitchFamily="34" charset="-122"/>
                <a:cs typeface="Arial" panose="020B0604020202020204" pitchFamily="34" charset="0"/>
              </a:rPr>
              <a:t>Manipulative</a:t>
            </a:r>
            <a:endParaRPr lang="en-US" sz="2400" dirty="0">
              <a:latin typeface="Arial" panose="020B0604020202020204" pitchFamily="34" charset="0"/>
              <a:cs typeface="Arial" panose="020B0604020202020204" pitchFamily="34" charset="0"/>
            </a:endParaRPr>
          </a:p>
        </p:txBody>
      </p:sp>
      <p:sp>
        <p:nvSpPr>
          <p:cNvPr id="8" name="Text 6"/>
          <p:cNvSpPr txBox="1"/>
          <p:nvPr/>
        </p:nvSpPr>
        <p:spPr>
          <a:xfrm>
            <a:off x="914400" y="3840480"/>
            <a:ext cx="2926080" cy="609600"/>
          </a:xfrm>
          <a:prstGeom prst="rect">
            <a:avLst/>
          </a:prstGeom>
          <a:noFill/>
          <a:ln/>
        </p:spPr>
        <p:txBody>
          <a:bodyPr wrap="square" lIns="0" tIns="0" rIns="0" bIns="0" rtlCol="0" anchor="ctr"/>
          <a:lstStyle/>
          <a:p>
            <a:r>
              <a:rPr lang="en-US" sz="1867" dirty="0">
                <a:latin typeface="Arial" panose="020B0604020202020204" pitchFamily="34" charset="0"/>
                <a:ea typeface="Calibri" pitchFamily="34" charset="-122"/>
                <a:cs typeface="Arial" panose="020B0604020202020204" pitchFamily="34" charset="0"/>
              </a:rPr>
              <a:t>Steering or pressuring us in indirect ways</a:t>
            </a:r>
            <a:endParaRPr lang="en-US" sz="1867" dirty="0">
              <a:latin typeface="Arial" panose="020B0604020202020204" pitchFamily="34" charset="0"/>
              <a:cs typeface="Arial" panose="020B0604020202020204" pitchFamily="34" charset="0"/>
            </a:endParaRPr>
          </a:p>
        </p:txBody>
      </p:sp>
      <p:sp>
        <p:nvSpPr>
          <p:cNvPr id="9" name="Shape 7"/>
          <p:cNvSpPr/>
          <p:nvPr/>
        </p:nvSpPr>
        <p:spPr>
          <a:xfrm>
            <a:off x="4364736" y="2194560"/>
            <a:ext cx="3462528" cy="2377440"/>
          </a:xfrm>
          <a:prstGeom prst="roundRect">
            <a:avLst>
              <a:gd name="adj" fmla="val 6154"/>
            </a:avLst>
          </a:prstGeom>
          <a:solidFill>
            <a:schemeClr val="bg2"/>
          </a:solidFill>
          <a:ln/>
        </p:spPr>
        <p:txBody>
          <a:bodyPr/>
          <a:lstStyle/>
          <a:p>
            <a:endParaRPr lang="en-CA" sz="2400"/>
          </a:p>
        </p:txBody>
      </p:sp>
      <p:sp>
        <p:nvSpPr>
          <p:cNvPr id="10" name="Shape 8"/>
          <p:cNvSpPr/>
          <p:nvPr/>
        </p:nvSpPr>
        <p:spPr>
          <a:xfrm>
            <a:off x="4669536" y="2499360"/>
            <a:ext cx="670560" cy="670560"/>
          </a:xfrm>
          <a:prstGeom prst="ellipse">
            <a:avLst/>
          </a:prstGeom>
          <a:solidFill>
            <a:schemeClr val="accent1"/>
          </a:solidFill>
          <a:ln/>
        </p:spPr>
        <p:txBody>
          <a:bodyPr/>
          <a:lstStyle/>
          <a:p>
            <a:endParaRPr lang="en-CA" sz="2400"/>
          </a:p>
        </p:txBody>
      </p:sp>
      <p:sp>
        <p:nvSpPr>
          <p:cNvPr id="11" name="Text 9"/>
          <p:cNvSpPr txBox="1"/>
          <p:nvPr/>
        </p:nvSpPr>
        <p:spPr>
          <a:xfrm>
            <a:off x="4669536" y="2499360"/>
            <a:ext cx="670560" cy="670560"/>
          </a:xfrm>
          <a:prstGeom prst="rect">
            <a:avLst/>
          </a:prstGeom>
          <a:noFill/>
          <a:ln/>
        </p:spPr>
        <p:txBody>
          <a:bodyPr wrap="square" lIns="0" tIns="0" rIns="0" bIns="0" rtlCol="0" anchor="ctr"/>
          <a:lstStyle/>
          <a:p>
            <a:pPr algn="ctr"/>
            <a:r>
              <a:rPr lang="en-US" sz="2400" b="1" dirty="0">
                <a:solidFill>
                  <a:schemeClr val="bg1"/>
                </a:solidFill>
                <a:latin typeface="Calibri" pitchFamily="34" charset="0"/>
                <a:ea typeface="Calibri" pitchFamily="34" charset="-122"/>
                <a:cs typeface="Calibri" pitchFamily="34" charset="-120"/>
              </a:rPr>
              <a:t>2</a:t>
            </a:r>
            <a:endParaRPr lang="en-US" sz="2400" dirty="0"/>
          </a:p>
        </p:txBody>
      </p:sp>
      <p:sp>
        <p:nvSpPr>
          <p:cNvPr id="12" name="Text 10"/>
          <p:cNvSpPr txBox="1"/>
          <p:nvPr/>
        </p:nvSpPr>
        <p:spPr>
          <a:xfrm>
            <a:off x="4669536" y="3352800"/>
            <a:ext cx="2926080" cy="487680"/>
          </a:xfrm>
          <a:prstGeom prst="rect">
            <a:avLst/>
          </a:prstGeom>
          <a:noFill/>
          <a:ln/>
        </p:spPr>
        <p:txBody>
          <a:bodyPr wrap="square" lIns="0" tIns="0" rIns="0" bIns="0" rtlCol="0" anchor="ctr"/>
          <a:lstStyle/>
          <a:p>
            <a:r>
              <a:rPr lang="en-US" sz="2400" b="1" dirty="0">
                <a:solidFill>
                  <a:schemeClr val="tx2"/>
                </a:solidFill>
                <a:latin typeface="Arial" panose="020B0604020202020204" pitchFamily="34" charset="0"/>
                <a:ea typeface="Cambria" pitchFamily="34" charset="-122"/>
                <a:cs typeface="Arial" panose="020B0604020202020204" pitchFamily="34" charset="0"/>
              </a:rPr>
              <a:t>Gaslighting</a:t>
            </a:r>
            <a:endParaRPr lang="en-US" sz="2400" dirty="0">
              <a:latin typeface="Arial" panose="020B0604020202020204" pitchFamily="34" charset="0"/>
              <a:cs typeface="Arial" panose="020B0604020202020204" pitchFamily="34" charset="0"/>
            </a:endParaRPr>
          </a:p>
        </p:txBody>
      </p:sp>
      <p:sp>
        <p:nvSpPr>
          <p:cNvPr id="13" name="Text 11"/>
          <p:cNvSpPr txBox="1"/>
          <p:nvPr/>
        </p:nvSpPr>
        <p:spPr>
          <a:xfrm>
            <a:off x="4669536" y="3840480"/>
            <a:ext cx="2926080" cy="609600"/>
          </a:xfrm>
          <a:prstGeom prst="rect">
            <a:avLst/>
          </a:prstGeom>
          <a:noFill/>
          <a:ln/>
        </p:spPr>
        <p:txBody>
          <a:bodyPr wrap="square" lIns="0" tIns="0" rIns="0" bIns="0" rtlCol="0" anchor="ctr"/>
          <a:lstStyle/>
          <a:p>
            <a:r>
              <a:rPr lang="en-US" sz="1867" dirty="0">
                <a:latin typeface="Arial" panose="020B0604020202020204" pitchFamily="34" charset="0"/>
                <a:ea typeface="Calibri" pitchFamily="34" charset="-122"/>
                <a:cs typeface="Arial" panose="020B0604020202020204" pitchFamily="34" charset="0"/>
              </a:rPr>
              <a:t>Making us doubt our own memory or perception</a:t>
            </a:r>
            <a:endParaRPr lang="en-US" sz="1867" dirty="0">
              <a:latin typeface="Arial" panose="020B0604020202020204" pitchFamily="34" charset="0"/>
              <a:cs typeface="Arial" panose="020B0604020202020204" pitchFamily="34" charset="0"/>
            </a:endParaRPr>
          </a:p>
        </p:txBody>
      </p:sp>
      <p:sp>
        <p:nvSpPr>
          <p:cNvPr id="14" name="Shape 12"/>
          <p:cNvSpPr/>
          <p:nvPr/>
        </p:nvSpPr>
        <p:spPr>
          <a:xfrm>
            <a:off x="8119872" y="2194560"/>
            <a:ext cx="3462528" cy="2377440"/>
          </a:xfrm>
          <a:prstGeom prst="roundRect">
            <a:avLst>
              <a:gd name="adj" fmla="val 6154"/>
            </a:avLst>
          </a:prstGeom>
          <a:solidFill>
            <a:schemeClr val="bg2"/>
          </a:solidFill>
          <a:ln/>
        </p:spPr>
        <p:txBody>
          <a:bodyPr/>
          <a:lstStyle/>
          <a:p>
            <a:endParaRPr lang="en-CA" sz="2400"/>
          </a:p>
        </p:txBody>
      </p:sp>
      <p:sp>
        <p:nvSpPr>
          <p:cNvPr id="15" name="Shape 13"/>
          <p:cNvSpPr/>
          <p:nvPr/>
        </p:nvSpPr>
        <p:spPr>
          <a:xfrm>
            <a:off x="8424672" y="2499360"/>
            <a:ext cx="670560" cy="670560"/>
          </a:xfrm>
          <a:prstGeom prst="ellipse">
            <a:avLst/>
          </a:prstGeom>
          <a:solidFill>
            <a:schemeClr val="accent1"/>
          </a:solidFill>
          <a:ln/>
        </p:spPr>
        <p:txBody>
          <a:bodyPr/>
          <a:lstStyle/>
          <a:p>
            <a:endParaRPr lang="en-CA" sz="2400"/>
          </a:p>
        </p:txBody>
      </p:sp>
      <p:sp>
        <p:nvSpPr>
          <p:cNvPr id="16" name="Text 14"/>
          <p:cNvSpPr txBox="1"/>
          <p:nvPr/>
        </p:nvSpPr>
        <p:spPr>
          <a:xfrm>
            <a:off x="8424672" y="2499360"/>
            <a:ext cx="670560" cy="670560"/>
          </a:xfrm>
          <a:prstGeom prst="rect">
            <a:avLst/>
          </a:prstGeom>
          <a:noFill/>
          <a:ln/>
        </p:spPr>
        <p:txBody>
          <a:bodyPr wrap="square" lIns="0" tIns="0" rIns="0" bIns="0" rtlCol="0" anchor="ctr"/>
          <a:lstStyle/>
          <a:p>
            <a:pPr algn="ctr"/>
            <a:r>
              <a:rPr lang="en-US" sz="2400" b="1" dirty="0">
                <a:solidFill>
                  <a:schemeClr val="bg1"/>
                </a:solidFill>
                <a:latin typeface="Calibri" pitchFamily="34" charset="0"/>
                <a:ea typeface="Calibri" pitchFamily="34" charset="-122"/>
                <a:cs typeface="Calibri" pitchFamily="34" charset="-120"/>
              </a:rPr>
              <a:t>3</a:t>
            </a:r>
            <a:endParaRPr lang="en-US" sz="2400" dirty="0"/>
          </a:p>
        </p:txBody>
      </p:sp>
      <p:sp>
        <p:nvSpPr>
          <p:cNvPr id="17" name="Text 15"/>
          <p:cNvSpPr txBox="1"/>
          <p:nvPr/>
        </p:nvSpPr>
        <p:spPr>
          <a:xfrm>
            <a:off x="8424672" y="3352800"/>
            <a:ext cx="2926080" cy="487680"/>
          </a:xfrm>
          <a:prstGeom prst="rect">
            <a:avLst/>
          </a:prstGeom>
          <a:noFill/>
          <a:ln/>
        </p:spPr>
        <p:txBody>
          <a:bodyPr wrap="square" lIns="0" tIns="0" rIns="0" bIns="0" rtlCol="0" anchor="ctr"/>
          <a:lstStyle/>
          <a:p>
            <a:r>
              <a:rPr lang="en-US" sz="2400" b="1" dirty="0">
                <a:solidFill>
                  <a:schemeClr val="tx2"/>
                </a:solidFill>
                <a:latin typeface="Arial" panose="020B0604020202020204" pitchFamily="34" charset="0"/>
                <a:ea typeface="Cambria" pitchFamily="34" charset="-122"/>
                <a:cs typeface="Arial" panose="020B0604020202020204" pitchFamily="34" charset="0"/>
              </a:rPr>
              <a:t>Disrespectful</a:t>
            </a:r>
            <a:endParaRPr lang="en-US" sz="2400" dirty="0">
              <a:latin typeface="Arial" panose="020B0604020202020204" pitchFamily="34" charset="0"/>
              <a:cs typeface="Arial" panose="020B0604020202020204" pitchFamily="34" charset="0"/>
            </a:endParaRPr>
          </a:p>
        </p:txBody>
      </p:sp>
      <p:sp>
        <p:nvSpPr>
          <p:cNvPr id="18" name="Text 16"/>
          <p:cNvSpPr txBox="1"/>
          <p:nvPr/>
        </p:nvSpPr>
        <p:spPr>
          <a:xfrm>
            <a:off x="8424672" y="3840480"/>
            <a:ext cx="2926080" cy="609600"/>
          </a:xfrm>
          <a:prstGeom prst="rect">
            <a:avLst/>
          </a:prstGeom>
          <a:noFill/>
          <a:ln/>
        </p:spPr>
        <p:txBody>
          <a:bodyPr wrap="square" lIns="0" tIns="0" rIns="0" bIns="0" rtlCol="0" anchor="ctr"/>
          <a:lstStyle/>
          <a:p>
            <a:r>
              <a:rPr lang="en-US" sz="1867" dirty="0">
                <a:latin typeface="Arial" panose="020B0604020202020204" pitchFamily="34" charset="0"/>
                <a:ea typeface="Calibri" pitchFamily="34" charset="-122"/>
                <a:cs typeface="Arial" panose="020B0604020202020204" pitchFamily="34" charset="0"/>
              </a:rPr>
              <a:t>Speaking to us with a demeaning tone</a:t>
            </a:r>
            <a:endParaRPr lang="en-US" sz="1867" dirty="0">
              <a:latin typeface="Arial" panose="020B0604020202020204" pitchFamily="34" charset="0"/>
              <a:cs typeface="Arial" panose="020B0604020202020204" pitchFamily="34" charset="0"/>
            </a:endParaRPr>
          </a:p>
        </p:txBody>
      </p:sp>
      <p:sp>
        <p:nvSpPr>
          <p:cNvPr id="19" name="Shape 17"/>
          <p:cNvSpPr/>
          <p:nvPr/>
        </p:nvSpPr>
        <p:spPr>
          <a:xfrm>
            <a:off x="609600" y="4876800"/>
            <a:ext cx="10972800" cy="1158240"/>
          </a:xfrm>
          <a:prstGeom prst="roundRect">
            <a:avLst>
              <a:gd name="adj" fmla="val 12632"/>
            </a:avLst>
          </a:prstGeom>
          <a:solidFill>
            <a:schemeClr val="accent2"/>
          </a:solidFill>
          <a:ln/>
        </p:spPr>
        <p:txBody>
          <a:bodyPr/>
          <a:lstStyle/>
          <a:p>
            <a:endParaRPr lang="en-CA" sz="2400"/>
          </a:p>
        </p:txBody>
      </p:sp>
      <p:sp>
        <p:nvSpPr>
          <p:cNvPr id="20" name="Text 18"/>
          <p:cNvSpPr txBox="1"/>
          <p:nvPr/>
        </p:nvSpPr>
        <p:spPr>
          <a:xfrm>
            <a:off x="975360" y="4876800"/>
            <a:ext cx="10241280" cy="1158240"/>
          </a:xfrm>
          <a:prstGeom prst="rect">
            <a:avLst/>
          </a:prstGeom>
          <a:noFill/>
          <a:ln/>
        </p:spPr>
        <p:txBody>
          <a:bodyPr wrap="square" lIns="0" tIns="0" rIns="0" bIns="0" rtlCol="0" anchor="ctr"/>
          <a:lstStyle/>
          <a:p>
            <a:r>
              <a:rPr lang="en-US" sz="2133" b="1" dirty="0">
                <a:solidFill>
                  <a:schemeClr val="bg1"/>
                </a:solidFill>
                <a:latin typeface="Arial" panose="020B0604020202020204" pitchFamily="34" charset="0"/>
                <a:ea typeface="Calibri" pitchFamily="34" charset="-122"/>
                <a:cs typeface="Arial" panose="020B0604020202020204" pitchFamily="34" charset="0"/>
              </a:rPr>
              <a:t>For a long time, none of them realized the partner was doing something wrong. They were upset by it — but they didn't call it.</a:t>
            </a:r>
            <a:endParaRPr lang="en-US" sz="2133" dirty="0">
              <a:latin typeface="Arial" panose="020B0604020202020204" pitchFamily="34" charset="0"/>
              <a:cs typeface="Arial" panose="020B0604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333">
                <a:solidFill>
                  <a:schemeClr val="accent5"/>
                </a:solidFill>
              </a:defRPr>
            </a:lvl1pPr>
          </a:lstStyle>
          <a:p>
            <a:pPr algn="l"/>
            <a:fld id="{F7021451-1387-4CA6-816F-3879F97B5CBC}" type="slidenum">
              <a:rPr lang="en-US" b="0"/>
              <a:t>82</a:t>
            </a:fld>
            <a:endParaRPr lang="en-US"/>
          </a:p>
        </p:txBody>
      </p:sp>
      <p:sp>
        <p:nvSpPr>
          <p:cNvPr id="2" name="Text 0"/>
          <p:cNvSpPr>
            <a:spLocks noGrp="1"/>
          </p:cNvSpPr>
          <p:nvPr>
            <p:ph type="title" idx="4294967295" hasCustomPrompt="1"/>
          </p:nvPr>
        </p:nvSpPr>
        <p:spPr>
          <a:xfrm>
            <a:off x="1589496" y="342995"/>
            <a:ext cx="9256847" cy="976313"/>
          </a:xfrm>
          <a:prstGeom prst="rect">
            <a:avLst/>
          </a:prstGeom>
          <a:noFill/>
          <a:ln/>
        </p:spPr>
        <p:txBody>
          <a:bodyPr wrap="square" rtlCol="0" anchor="ctr"/>
          <a:lstStyle/>
          <a:p>
            <a:r>
              <a:rPr lang="en-US" dirty="0">
                <a:solidFill>
                  <a:schemeClr val="tx1"/>
                </a:solidFill>
                <a:latin typeface="Arial" panose="020B0604020202020204" pitchFamily="34" charset="0"/>
                <a:cs typeface="Arial" panose="020B0604020202020204" pitchFamily="34" charset="0"/>
              </a:rPr>
              <a:t>A personal example: sarcasm</a:t>
            </a:r>
          </a:p>
        </p:txBody>
      </p:sp>
      <p:sp>
        <p:nvSpPr>
          <p:cNvPr id="3" name="Shape 1"/>
          <p:cNvSpPr/>
          <p:nvPr/>
        </p:nvSpPr>
        <p:spPr>
          <a:xfrm>
            <a:off x="1402080" y="1584960"/>
            <a:ext cx="914400" cy="914400"/>
          </a:xfrm>
          <a:prstGeom prst="ellipse">
            <a:avLst/>
          </a:prstGeom>
          <a:solidFill>
            <a:schemeClr val="accent1"/>
          </a:solidFill>
          <a:ln/>
        </p:spPr>
        <p:txBody>
          <a:bodyPr/>
          <a:lstStyle/>
          <a:p>
            <a:endParaRPr lang="en-CA" sz="2400"/>
          </a:p>
        </p:txBody>
      </p:sp>
      <p:sp>
        <p:nvSpPr>
          <p:cNvPr id="4" name="Text 2"/>
          <p:cNvSpPr txBox="1"/>
          <p:nvPr/>
        </p:nvSpPr>
        <p:spPr>
          <a:xfrm>
            <a:off x="1402080" y="1584960"/>
            <a:ext cx="914400" cy="914400"/>
          </a:xfrm>
          <a:prstGeom prst="rect">
            <a:avLst/>
          </a:prstGeom>
          <a:noFill/>
          <a:ln/>
        </p:spPr>
        <p:txBody>
          <a:bodyPr wrap="square" lIns="0" tIns="0" rIns="0" bIns="0" rtlCol="0" anchor="ctr"/>
          <a:lstStyle/>
          <a:p>
            <a:pPr algn="ctr"/>
            <a:r>
              <a:rPr lang="en-US" sz="2933" b="1" dirty="0">
                <a:solidFill>
                  <a:schemeClr val="bg1"/>
                </a:solidFill>
                <a:latin typeface="Calibri" pitchFamily="34" charset="0"/>
                <a:ea typeface="Calibri" pitchFamily="34" charset="-122"/>
                <a:cs typeface="Calibri" pitchFamily="34" charset="-120"/>
              </a:rPr>
              <a:t>1</a:t>
            </a:r>
            <a:endParaRPr lang="en-US" sz="2933" dirty="0"/>
          </a:p>
        </p:txBody>
      </p:sp>
      <p:sp>
        <p:nvSpPr>
          <p:cNvPr id="5" name="Shape 3"/>
          <p:cNvSpPr/>
          <p:nvPr/>
        </p:nvSpPr>
        <p:spPr>
          <a:xfrm>
            <a:off x="2438400" y="2042160"/>
            <a:ext cx="1706880" cy="0"/>
          </a:xfrm>
          <a:prstGeom prst="line">
            <a:avLst/>
          </a:prstGeom>
          <a:noFill/>
          <a:ln w="25400">
            <a:solidFill>
              <a:schemeClr val="accent3"/>
            </a:solidFill>
            <a:prstDash val="solid"/>
            <a:tailEnd type="triangle"/>
          </a:ln>
        </p:spPr>
        <p:txBody>
          <a:bodyPr/>
          <a:lstStyle/>
          <a:p>
            <a:endParaRPr lang="en-CA" sz="2400"/>
          </a:p>
        </p:txBody>
      </p:sp>
      <p:sp>
        <p:nvSpPr>
          <p:cNvPr id="6" name="Text 4"/>
          <p:cNvSpPr txBox="1"/>
          <p:nvPr/>
        </p:nvSpPr>
        <p:spPr>
          <a:xfrm>
            <a:off x="609600" y="2682240"/>
            <a:ext cx="2499360" cy="487680"/>
          </a:xfrm>
          <a:prstGeom prst="rect">
            <a:avLst/>
          </a:prstGeom>
          <a:noFill/>
          <a:ln/>
        </p:spPr>
        <p:txBody>
          <a:bodyPr wrap="square" lIns="0" tIns="0" rIns="0" bIns="0" rtlCol="0" anchor="ctr"/>
          <a:lstStyle/>
          <a:p>
            <a:pPr algn="ctr"/>
            <a:r>
              <a:rPr lang="en-US" sz="2267" b="1" dirty="0">
                <a:solidFill>
                  <a:schemeClr val="tx2"/>
                </a:solidFill>
                <a:latin typeface="Cambria" pitchFamily="34" charset="0"/>
                <a:ea typeface="Cambria" pitchFamily="34" charset="-122"/>
                <a:cs typeface="Cambria" pitchFamily="34" charset="-120"/>
              </a:rPr>
              <a:t>Learned at home</a:t>
            </a:r>
            <a:endParaRPr lang="en-US" sz="2267" dirty="0"/>
          </a:p>
        </p:txBody>
      </p:sp>
      <p:sp>
        <p:nvSpPr>
          <p:cNvPr id="7" name="Text 5"/>
          <p:cNvSpPr txBox="1"/>
          <p:nvPr/>
        </p:nvSpPr>
        <p:spPr>
          <a:xfrm>
            <a:off x="609600" y="3194304"/>
            <a:ext cx="2499360" cy="1219200"/>
          </a:xfrm>
          <a:prstGeom prst="rect">
            <a:avLst/>
          </a:prstGeom>
          <a:noFill/>
          <a:ln/>
        </p:spPr>
        <p:txBody>
          <a:bodyPr wrap="square" lIns="0" tIns="0" rIns="0" bIns="0" rtlCol="0" anchor="t"/>
          <a:lstStyle/>
          <a:p>
            <a:pPr algn="ctr"/>
            <a:r>
              <a:rPr lang="en-US" sz="1867" dirty="0">
                <a:latin typeface="Arial" panose="020B0604020202020204" pitchFamily="34" charset="0"/>
                <a:ea typeface="Calibri" pitchFamily="34" charset="-122"/>
                <a:cs typeface="Arial" panose="020B0604020202020204" pitchFamily="34" charset="0"/>
              </a:rPr>
              <a:t>Dr. Cleto grew up in a family that communicated with biting sarcasm</a:t>
            </a:r>
            <a:endParaRPr lang="en-US" sz="1867" dirty="0">
              <a:latin typeface="Arial" panose="020B0604020202020204" pitchFamily="34" charset="0"/>
              <a:cs typeface="Arial" panose="020B0604020202020204" pitchFamily="34" charset="0"/>
            </a:endParaRPr>
          </a:p>
        </p:txBody>
      </p:sp>
      <p:sp>
        <p:nvSpPr>
          <p:cNvPr id="8" name="Shape 6"/>
          <p:cNvSpPr/>
          <p:nvPr/>
        </p:nvSpPr>
        <p:spPr>
          <a:xfrm>
            <a:off x="4206240" y="1584960"/>
            <a:ext cx="914400" cy="914400"/>
          </a:xfrm>
          <a:prstGeom prst="ellipse">
            <a:avLst/>
          </a:prstGeom>
          <a:solidFill>
            <a:schemeClr val="accent1"/>
          </a:solidFill>
          <a:ln/>
        </p:spPr>
        <p:txBody>
          <a:bodyPr/>
          <a:lstStyle/>
          <a:p>
            <a:endParaRPr lang="en-CA" sz="2400"/>
          </a:p>
        </p:txBody>
      </p:sp>
      <p:sp>
        <p:nvSpPr>
          <p:cNvPr id="9" name="Text 7"/>
          <p:cNvSpPr txBox="1"/>
          <p:nvPr/>
        </p:nvSpPr>
        <p:spPr>
          <a:xfrm>
            <a:off x="4206240" y="1584960"/>
            <a:ext cx="914400" cy="914400"/>
          </a:xfrm>
          <a:prstGeom prst="rect">
            <a:avLst/>
          </a:prstGeom>
          <a:noFill/>
          <a:ln/>
        </p:spPr>
        <p:txBody>
          <a:bodyPr wrap="square" lIns="0" tIns="0" rIns="0" bIns="0" rtlCol="0" anchor="ctr"/>
          <a:lstStyle/>
          <a:p>
            <a:pPr algn="ctr"/>
            <a:r>
              <a:rPr lang="en-US" sz="2933" b="1" dirty="0">
                <a:solidFill>
                  <a:schemeClr val="bg1"/>
                </a:solidFill>
                <a:latin typeface="Calibri" pitchFamily="34" charset="0"/>
                <a:ea typeface="Calibri" pitchFamily="34" charset="-122"/>
                <a:cs typeface="Calibri" pitchFamily="34" charset="-120"/>
              </a:rPr>
              <a:t>2</a:t>
            </a:r>
            <a:endParaRPr lang="en-US" sz="2933" dirty="0"/>
          </a:p>
        </p:txBody>
      </p:sp>
      <p:sp>
        <p:nvSpPr>
          <p:cNvPr id="10" name="Shape 8"/>
          <p:cNvSpPr/>
          <p:nvPr/>
        </p:nvSpPr>
        <p:spPr>
          <a:xfrm>
            <a:off x="5242560" y="2042160"/>
            <a:ext cx="1706880" cy="0"/>
          </a:xfrm>
          <a:prstGeom prst="line">
            <a:avLst/>
          </a:prstGeom>
          <a:noFill/>
          <a:ln w="25400">
            <a:solidFill>
              <a:schemeClr val="accent3"/>
            </a:solidFill>
            <a:prstDash val="solid"/>
            <a:tailEnd type="triangle"/>
          </a:ln>
        </p:spPr>
        <p:txBody>
          <a:bodyPr/>
          <a:lstStyle/>
          <a:p>
            <a:endParaRPr lang="en-CA" sz="2400"/>
          </a:p>
        </p:txBody>
      </p:sp>
      <p:sp>
        <p:nvSpPr>
          <p:cNvPr id="11" name="Text 9"/>
          <p:cNvSpPr txBox="1"/>
          <p:nvPr/>
        </p:nvSpPr>
        <p:spPr>
          <a:xfrm>
            <a:off x="3413760" y="2682240"/>
            <a:ext cx="2499360" cy="487680"/>
          </a:xfrm>
          <a:prstGeom prst="rect">
            <a:avLst/>
          </a:prstGeom>
          <a:noFill/>
          <a:ln/>
        </p:spPr>
        <p:txBody>
          <a:bodyPr wrap="square" lIns="0" tIns="0" rIns="0" bIns="0" rtlCol="0" anchor="ctr"/>
          <a:lstStyle/>
          <a:p>
            <a:pPr algn="ctr"/>
            <a:r>
              <a:rPr lang="en-US" sz="2267" b="1" dirty="0">
                <a:solidFill>
                  <a:schemeClr val="tx2"/>
                </a:solidFill>
                <a:latin typeface="Cambria" pitchFamily="34" charset="0"/>
                <a:ea typeface="Cambria" pitchFamily="34" charset="-122"/>
                <a:cs typeface="Cambria" pitchFamily="34" charset="-120"/>
              </a:rPr>
              <a:t>Habit shows up</a:t>
            </a:r>
            <a:endParaRPr lang="en-US" sz="2267" dirty="0"/>
          </a:p>
        </p:txBody>
      </p:sp>
      <p:sp>
        <p:nvSpPr>
          <p:cNvPr id="12" name="Text 10"/>
          <p:cNvSpPr txBox="1"/>
          <p:nvPr/>
        </p:nvSpPr>
        <p:spPr>
          <a:xfrm>
            <a:off x="3413760" y="3194304"/>
            <a:ext cx="2499360" cy="1219200"/>
          </a:xfrm>
          <a:prstGeom prst="rect">
            <a:avLst/>
          </a:prstGeom>
          <a:noFill/>
          <a:ln/>
        </p:spPr>
        <p:txBody>
          <a:bodyPr wrap="square" lIns="0" tIns="0" rIns="0" bIns="0" rtlCol="0" anchor="t"/>
          <a:lstStyle/>
          <a:p>
            <a:pPr algn="ctr"/>
            <a:r>
              <a:rPr lang="en-US" sz="1867" dirty="0">
                <a:latin typeface="Calibri" pitchFamily="34" charset="0"/>
                <a:ea typeface="Calibri" pitchFamily="34" charset="-122"/>
                <a:cs typeface="Calibri" pitchFamily="34" charset="-120"/>
              </a:rPr>
              <a:t>On best behaviour at first, then the old pattern crept in with his wife</a:t>
            </a:r>
            <a:endParaRPr lang="en-US" sz="1867" dirty="0"/>
          </a:p>
        </p:txBody>
      </p:sp>
      <p:sp>
        <p:nvSpPr>
          <p:cNvPr id="13" name="Shape 11"/>
          <p:cNvSpPr/>
          <p:nvPr/>
        </p:nvSpPr>
        <p:spPr>
          <a:xfrm>
            <a:off x="7010400" y="1584960"/>
            <a:ext cx="914400" cy="914400"/>
          </a:xfrm>
          <a:prstGeom prst="ellipse">
            <a:avLst/>
          </a:prstGeom>
          <a:solidFill>
            <a:schemeClr val="accent2"/>
          </a:solidFill>
          <a:ln/>
        </p:spPr>
        <p:txBody>
          <a:bodyPr/>
          <a:lstStyle/>
          <a:p>
            <a:endParaRPr lang="en-CA" sz="2400"/>
          </a:p>
        </p:txBody>
      </p:sp>
      <p:sp>
        <p:nvSpPr>
          <p:cNvPr id="14" name="Text 12"/>
          <p:cNvSpPr txBox="1"/>
          <p:nvPr/>
        </p:nvSpPr>
        <p:spPr>
          <a:xfrm>
            <a:off x="7010400" y="1584960"/>
            <a:ext cx="914400" cy="914400"/>
          </a:xfrm>
          <a:prstGeom prst="rect">
            <a:avLst/>
          </a:prstGeom>
          <a:noFill/>
          <a:ln/>
        </p:spPr>
        <p:txBody>
          <a:bodyPr wrap="square" lIns="0" tIns="0" rIns="0" bIns="0" rtlCol="0" anchor="ctr"/>
          <a:lstStyle/>
          <a:p>
            <a:pPr algn="ctr"/>
            <a:r>
              <a:rPr lang="en-US" sz="2933" b="1" dirty="0">
                <a:solidFill>
                  <a:schemeClr val="bg1"/>
                </a:solidFill>
                <a:latin typeface="Calibri" pitchFamily="34" charset="0"/>
                <a:ea typeface="Calibri" pitchFamily="34" charset="-122"/>
                <a:cs typeface="Calibri" pitchFamily="34" charset="-120"/>
              </a:rPr>
              <a:t>3</a:t>
            </a:r>
            <a:endParaRPr lang="en-US" sz="2933" dirty="0"/>
          </a:p>
        </p:txBody>
      </p:sp>
      <p:sp>
        <p:nvSpPr>
          <p:cNvPr id="15" name="Shape 13"/>
          <p:cNvSpPr/>
          <p:nvPr/>
        </p:nvSpPr>
        <p:spPr>
          <a:xfrm>
            <a:off x="8046720" y="2042160"/>
            <a:ext cx="1706880" cy="0"/>
          </a:xfrm>
          <a:prstGeom prst="line">
            <a:avLst/>
          </a:prstGeom>
          <a:noFill/>
          <a:ln w="25400">
            <a:solidFill>
              <a:schemeClr val="accent3"/>
            </a:solidFill>
            <a:prstDash val="solid"/>
            <a:tailEnd type="triangle"/>
          </a:ln>
        </p:spPr>
        <p:txBody>
          <a:bodyPr/>
          <a:lstStyle/>
          <a:p>
            <a:endParaRPr lang="en-CA" sz="2400"/>
          </a:p>
        </p:txBody>
      </p:sp>
      <p:sp>
        <p:nvSpPr>
          <p:cNvPr id="16" name="Text 14"/>
          <p:cNvSpPr txBox="1"/>
          <p:nvPr/>
        </p:nvSpPr>
        <p:spPr>
          <a:xfrm>
            <a:off x="6217920" y="2682240"/>
            <a:ext cx="2499360" cy="487680"/>
          </a:xfrm>
          <a:prstGeom prst="rect">
            <a:avLst/>
          </a:prstGeom>
          <a:noFill/>
          <a:ln/>
        </p:spPr>
        <p:txBody>
          <a:bodyPr wrap="square" lIns="0" tIns="0" rIns="0" bIns="0" rtlCol="0" anchor="ctr"/>
          <a:lstStyle/>
          <a:p>
            <a:pPr algn="ctr"/>
            <a:r>
              <a:rPr lang="en-US" sz="2267" b="1" dirty="0">
                <a:solidFill>
                  <a:schemeClr val="tx2"/>
                </a:solidFill>
                <a:latin typeface="Cambria" pitchFamily="34" charset="0"/>
                <a:ea typeface="Cambria" pitchFamily="34" charset="-122"/>
                <a:cs typeface="Cambria" pitchFamily="34" charset="-120"/>
              </a:rPr>
              <a:t>She called it</a:t>
            </a:r>
            <a:endParaRPr lang="en-US" sz="2267" dirty="0"/>
          </a:p>
        </p:txBody>
      </p:sp>
      <p:sp>
        <p:nvSpPr>
          <p:cNvPr id="17" name="Text 15"/>
          <p:cNvSpPr txBox="1"/>
          <p:nvPr/>
        </p:nvSpPr>
        <p:spPr>
          <a:xfrm>
            <a:off x="6217920" y="3194304"/>
            <a:ext cx="2499360" cy="1219200"/>
          </a:xfrm>
          <a:prstGeom prst="rect">
            <a:avLst/>
          </a:prstGeom>
          <a:noFill/>
          <a:ln/>
        </p:spPr>
        <p:txBody>
          <a:bodyPr wrap="square" lIns="0" tIns="0" rIns="0" bIns="0" rtlCol="0" anchor="t"/>
          <a:lstStyle/>
          <a:p>
            <a:pPr algn="ctr"/>
            <a:r>
              <a:rPr lang="en-US" sz="1867" dirty="0">
                <a:latin typeface="Calibri" pitchFamily="34" charset="0"/>
                <a:ea typeface="Calibri" pitchFamily="34" charset="-122"/>
                <a:cs typeface="Calibri" pitchFamily="34" charset="-120"/>
              </a:rPr>
              <a:t>From the very beginning, she consistently named the sarcasm</a:t>
            </a:r>
            <a:endParaRPr lang="en-US" sz="1867" dirty="0"/>
          </a:p>
        </p:txBody>
      </p:sp>
      <p:sp>
        <p:nvSpPr>
          <p:cNvPr id="18" name="Shape 16"/>
          <p:cNvSpPr/>
          <p:nvPr/>
        </p:nvSpPr>
        <p:spPr>
          <a:xfrm>
            <a:off x="9814560" y="1584960"/>
            <a:ext cx="914400" cy="914400"/>
          </a:xfrm>
          <a:prstGeom prst="ellipse">
            <a:avLst/>
          </a:prstGeom>
          <a:solidFill>
            <a:schemeClr val="accent1"/>
          </a:solidFill>
          <a:ln/>
        </p:spPr>
        <p:txBody>
          <a:bodyPr/>
          <a:lstStyle/>
          <a:p>
            <a:endParaRPr lang="en-CA" sz="2400"/>
          </a:p>
        </p:txBody>
      </p:sp>
      <p:sp>
        <p:nvSpPr>
          <p:cNvPr id="19" name="Text 17"/>
          <p:cNvSpPr txBox="1"/>
          <p:nvPr/>
        </p:nvSpPr>
        <p:spPr>
          <a:xfrm>
            <a:off x="9814560" y="1584960"/>
            <a:ext cx="914400" cy="914400"/>
          </a:xfrm>
          <a:prstGeom prst="rect">
            <a:avLst/>
          </a:prstGeom>
          <a:noFill/>
          <a:ln/>
        </p:spPr>
        <p:txBody>
          <a:bodyPr wrap="square" lIns="0" tIns="0" rIns="0" bIns="0" rtlCol="0" anchor="ctr"/>
          <a:lstStyle/>
          <a:p>
            <a:pPr algn="ctr"/>
            <a:r>
              <a:rPr lang="en-US" sz="2933" b="1" dirty="0">
                <a:solidFill>
                  <a:schemeClr val="bg1"/>
                </a:solidFill>
                <a:latin typeface="Calibri" pitchFamily="34" charset="0"/>
                <a:ea typeface="Calibri" pitchFamily="34" charset="-122"/>
                <a:cs typeface="Calibri" pitchFamily="34" charset="-120"/>
              </a:rPr>
              <a:t>4</a:t>
            </a:r>
            <a:endParaRPr lang="en-US" sz="2933" dirty="0"/>
          </a:p>
        </p:txBody>
      </p:sp>
      <p:sp>
        <p:nvSpPr>
          <p:cNvPr id="20" name="Text 18"/>
          <p:cNvSpPr txBox="1"/>
          <p:nvPr/>
        </p:nvSpPr>
        <p:spPr>
          <a:xfrm>
            <a:off x="9022080" y="2682240"/>
            <a:ext cx="2499360" cy="487680"/>
          </a:xfrm>
          <a:prstGeom prst="rect">
            <a:avLst/>
          </a:prstGeom>
          <a:noFill/>
          <a:ln/>
        </p:spPr>
        <p:txBody>
          <a:bodyPr wrap="square" lIns="0" tIns="0" rIns="0" bIns="0" rtlCol="0" anchor="ctr"/>
          <a:lstStyle/>
          <a:p>
            <a:pPr algn="ctr"/>
            <a:r>
              <a:rPr lang="en-US" sz="2267" b="1" dirty="0">
                <a:solidFill>
                  <a:schemeClr val="tx2"/>
                </a:solidFill>
                <a:latin typeface="Cambria" pitchFamily="34" charset="0"/>
                <a:ea typeface="Cambria" pitchFamily="34" charset="-122"/>
                <a:cs typeface="Cambria" pitchFamily="34" charset="-120"/>
              </a:rPr>
              <a:t>He saw it</a:t>
            </a:r>
            <a:endParaRPr lang="en-US" sz="2267" dirty="0"/>
          </a:p>
        </p:txBody>
      </p:sp>
      <p:sp>
        <p:nvSpPr>
          <p:cNvPr id="21" name="Text 19"/>
          <p:cNvSpPr txBox="1"/>
          <p:nvPr/>
        </p:nvSpPr>
        <p:spPr>
          <a:xfrm>
            <a:off x="9022080" y="3194304"/>
            <a:ext cx="2499360" cy="1219200"/>
          </a:xfrm>
          <a:prstGeom prst="rect">
            <a:avLst/>
          </a:prstGeom>
          <a:noFill/>
          <a:ln/>
        </p:spPr>
        <p:txBody>
          <a:bodyPr wrap="square" lIns="0" tIns="0" rIns="0" bIns="0" rtlCol="0" anchor="t"/>
          <a:lstStyle/>
          <a:p>
            <a:pPr algn="ctr"/>
            <a:r>
              <a:rPr lang="en-US" sz="1867" dirty="0">
                <a:latin typeface="Calibri" pitchFamily="34" charset="0"/>
                <a:ea typeface="Calibri" pitchFamily="34" charset="-122"/>
                <a:cs typeface="Calibri" pitchFamily="34" charset="-120"/>
              </a:rPr>
              <a:t>“What's wrong with her?” became “The problem is my style”</a:t>
            </a:r>
            <a:endParaRPr lang="en-US" sz="1867" dirty="0"/>
          </a:p>
        </p:txBody>
      </p:sp>
      <p:sp>
        <p:nvSpPr>
          <p:cNvPr id="22" name="Shape 20"/>
          <p:cNvSpPr/>
          <p:nvPr/>
        </p:nvSpPr>
        <p:spPr>
          <a:xfrm>
            <a:off x="609600" y="4815840"/>
            <a:ext cx="10972800" cy="1219200"/>
          </a:xfrm>
          <a:prstGeom prst="roundRect">
            <a:avLst>
              <a:gd name="adj" fmla="val 12000"/>
            </a:avLst>
          </a:prstGeom>
          <a:solidFill>
            <a:schemeClr val="bg2"/>
          </a:solidFill>
          <a:ln/>
        </p:spPr>
        <p:txBody>
          <a:bodyPr/>
          <a:lstStyle/>
          <a:p>
            <a:endParaRPr lang="en-CA" sz="2400"/>
          </a:p>
        </p:txBody>
      </p:sp>
      <p:sp>
        <p:nvSpPr>
          <p:cNvPr id="23" name="Text 21"/>
          <p:cNvSpPr txBox="1"/>
          <p:nvPr/>
        </p:nvSpPr>
        <p:spPr>
          <a:xfrm>
            <a:off x="975360" y="4815840"/>
            <a:ext cx="10241280" cy="1219200"/>
          </a:xfrm>
          <a:prstGeom prst="rect">
            <a:avLst/>
          </a:prstGeom>
          <a:noFill/>
          <a:ln/>
        </p:spPr>
        <p:txBody>
          <a:bodyPr wrap="square" lIns="0" tIns="0" rIns="0" bIns="0" rtlCol="0" anchor="ctr"/>
          <a:lstStyle/>
          <a:p>
            <a:r>
              <a:rPr lang="en-US" sz="2133" b="1" dirty="0">
                <a:solidFill>
                  <a:schemeClr val="accent2"/>
                </a:solidFill>
                <a:latin typeface="Calibri" pitchFamily="34" charset="0"/>
                <a:ea typeface="Calibri" pitchFamily="34" charset="-122"/>
                <a:cs typeface="Calibri" pitchFamily="34" charset="-120"/>
              </a:rPr>
              <a:t>Why it mattered: </a:t>
            </a:r>
            <a:r>
              <a:rPr lang="en-US" sz="2133" dirty="0">
                <a:latin typeface="Calibri" pitchFamily="34" charset="0"/>
                <a:ea typeface="Calibri" pitchFamily="34" charset="-122"/>
                <a:cs typeface="Calibri" pitchFamily="34" charset="-120"/>
              </a:rPr>
              <a:t>had she not consistently called it out, the pattern he learned in his family could have become the way he spoke to his wife — damaging the relationship.</a:t>
            </a:r>
            <a:endParaRPr lang="en-US" sz="2133"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333">
                <a:solidFill>
                  <a:schemeClr val="accent5"/>
                </a:solidFill>
              </a:defRPr>
            </a:lvl1pPr>
          </a:lstStyle>
          <a:p>
            <a:pPr algn="l"/>
            <a:fld id="{F7021451-1387-4CA6-816F-3879F97B5CBC}" type="slidenum">
              <a:rPr lang="en-US" b="0"/>
              <a:t>83</a:t>
            </a:fld>
            <a:endParaRPr lang="en-US"/>
          </a:p>
        </p:txBody>
      </p:sp>
      <p:sp>
        <p:nvSpPr>
          <p:cNvPr id="2" name="Text 0"/>
          <p:cNvSpPr>
            <a:spLocks noGrp="1"/>
          </p:cNvSpPr>
          <p:nvPr>
            <p:ph type="title" idx="4294967295" hasCustomPrompt="1"/>
          </p:nvPr>
        </p:nvSpPr>
        <p:spPr>
          <a:xfrm>
            <a:off x="536448" y="90011"/>
            <a:ext cx="10972800" cy="976313"/>
          </a:xfrm>
          <a:prstGeom prst="rect">
            <a:avLst/>
          </a:prstGeom>
          <a:noFill/>
          <a:ln/>
        </p:spPr>
        <p:txBody>
          <a:bodyPr wrap="square" rtlCol="0" anchor="ctr">
            <a:normAutofit/>
          </a:bodyPr>
          <a:lstStyle/>
          <a:p>
            <a:r>
              <a:rPr lang="en-US" dirty="0">
                <a:solidFill>
                  <a:schemeClr val="tx1"/>
                </a:solidFill>
              </a:rPr>
              <a:t>Holding it in vs. speaking up consistently</a:t>
            </a:r>
          </a:p>
        </p:txBody>
      </p:sp>
      <p:sp>
        <p:nvSpPr>
          <p:cNvPr id="3" name="Shape 1"/>
          <p:cNvSpPr/>
          <p:nvPr/>
        </p:nvSpPr>
        <p:spPr>
          <a:xfrm>
            <a:off x="609600" y="1463040"/>
            <a:ext cx="5303520" cy="3657600"/>
          </a:xfrm>
          <a:prstGeom prst="roundRect">
            <a:avLst>
              <a:gd name="adj" fmla="val 4000"/>
            </a:avLst>
          </a:prstGeom>
          <a:solidFill>
            <a:schemeClr val="bg2"/>
          </a:solidFill>
          <a:ln/>
        </p:spPr>
        <p:txBody>
          <a:bodyPr/>
          <a:lstStyle/>
          <a:p>
            <a:endParaRPr lang="en-CA" sz="2400"/>
          </a:p>
        </p:txBody>
      </p:sp>
      <p:sp>
        <p:nvSpPr>
          <p:cNvPr id="4" name="Text 2"/>
          <p:cNvSpPr txBox="1"/>
          <p:nvPr/>
        </p:nvSpPr>
        <p:spPr>
          <a:xfrm>
            <a:off x="975360" y="1459992"/>
            <a:ext cx="4632960" cy="609600"/>
          </a:xfrm>
          <a:prstGeom prst="rect">
            <a:avLst/>
          </a:prstGeom>
          <a:noFill/>
          <a:ln/>
        </p:spPr>
        <p:txBody>
          <a:bodyPr wrap="square" lIns="0" tIns="0" rIns="0" bIns="0" rtlCol="0" anchor="ctr"/>
          <a:lstStyle/>
          <a:p>
            <a:r>
              <a:rPr lang="en-US" sz="2533" b="1" dirty="0">
                <a:solidFill>
                  <a:schemeClr val="accent2"/>
                </a:solidFill>
                <a:latin typeface="Cambria" pitchFamily="34" charset="0"/>
                <a:ea typeface="Cambria" pitchFamily="34" charset="-122"/>
                <a:cs typeface="Cambria" pitchFamily="34" charset="-120"/>
              </a:rPr>
              <a:t>Holding it in until it bursts</a:t>
            </a:r>
          </a:p>
        </p:txBody>
      </p:sp>
      <p:sp>
        <p:nvSpPr>
          <p:cNvPr id="5" name="Text 3"/>
          <p:cNvSpPr txBox="1"/>
          <p:nvPr/>
        </p:nvSpPr>
        <p:spPr>
          <a:xfrm>
            <a:off x="975360" y="2316480"/>
            <a:ext cx="4693920" cy="2682240"/>
          </a:xfrm>
          <a:prstGeom prst="rect">
            <a:avLst/>
          </a:prstGeom>
          <a:noFill/>
          <a:ln/>
        </p:spPr>
        <p:txBody>
          <a:bodyPr wrap="square" lIns="0" tIns="0" rIns="0" bIns="0" rtlCol="0" anchor="t"/>
          <a:lstStyle/>
          <a:p>
            <a:pPr marL="457189" indent="-457189">
              <a:spcAft>
                <a:spcPts val="800"/>
              </a:spcAft>
              <a:buSzPct val="100000"/>
              <a:buChar char="•"/>
            </a:pPr>
            <a:r>
              <a:rPr lang="en-US" sz="2000" dirty="0">
                <a:latin typeface="Calibri" pitchFamily="34" charset="0"/>
                <a:ea typeface="Calibri" pitchFamily="34" charset="-122"/>
                <a:cs typeface="Calibri" pitchFamily="34" charset="-120"/>
              </a:rPr>
              <a:t>Can lead to passive aggressive style of communicating:</a:t>
            </a:r>
          </a:p>
          <a:p>
            <a:pPr marL="457189" indent="-457189">
              <a:spcAft>
                <a:spcPts val="800"/>
              </a:spcAft>
              <a:buSzPct val="100000"/>
              <a:buChar char="•"/>
            </a:pPr>
            <a:r>
              <a:rPr lang="en-US" sz="2000" dirty="0">
                <a:latin typeface="Calibri" pitchFamily="34" charset="0"/>
                <a:ea typeface="Calibri" pitchFamily="34" charset="-122"/>
                <a:cs typeface="Calibri" pitchFamily="34" charset="-120"/>
              </a:rPr>
              <a:t>Years of putting up with disrespect</a:t>
            </a:r>
            <a:endParaRPr lang="en-US" sz="2000" dirty="0"/>
          </a:p>
          <a:p>
            <a:pPr marL="457189" indent="-457189">
              <a:spcAft>
                <a:spcPts val="800"/>
              </a:spcAft>
              <a:buSzPct val="100000"/>
              <a:buChar char="•"/>
            </a:pPr>
            <a:r>
              <a:rPr lang="en-US" sz="2000" dirty="0">
                <a:latin typeface="Calibri" pitchFamily="34" charset="0"/>
                <a:ea typeface="Calibri" pitchFamily="34" charset="-122"/>
                <a:cs typeface="Calibri" pitchFamily="34" charset="-120"/>
              </a:rPr>
              <a:t>Pent-up feelings: the dam breaks</a:t>
            </a:r>
            <a:endParaRPr lang="en-US" sz="2000" dirty="0"/>
          </a:p>
          <a:p>
            <a:pPr marL="457189" indent="-457189">
              <a:spcAft>
                <a:spcPts val="800"/>
              </a:spcAft>
              <a:buSzPct val="100000"/>
              <a:buChar char="•"/>
            </a:pPr>
            <a:r>
              <a:rPr lang="en-US" sz="2000" dirty="0">
                <a:latin typeface="Calibri" pitchFamily="34" charset="0"/>
                <a:ea typeface="Calibri" pitchFamily="34" charset="-122"/>
                <a:cs typeface="Calibri" pitchFamily="34" charset="-120"/>
              </a:rPr>
              <a:t>Dramatic blow-up, relationship rupture</a:t>
            </a:r>
            <a:endParaRPr lang="en-US" sz="2000" dirty="0"/>
          </a:p>
          <a:p>
            <a:pPr marL="457189" indent="-457189">
              <a:spcAft>
                <a:spcPts val="800"/>
              </a:spcAft>
              <a:buSzPct val="100000"/>
              <a:buChar char="•"/>
            </a:pPr>
            <a:r>
              <a:rPr lang="en-US" sz="2000" dirty="0">
                <a:latin typeface="Calibri" pitchFamily="34" charset="0"/>
                <a:ea typeface="Calibri" pitchFamily="34" charset="-122"/>
                <a:cs typeface="Calibri" pitchFamily="34" charset="-120"/>
              </a:rPr>
              <a:t>Partner changes, at least for now</a:t>
            </a:r>
            <a:endParaRPr lang="en-US" sz="2000" dirty="0"/>
          </a:p>
          <a:p>
            <a:pPr marL="457189" indent="-457189">
              <a:spcAft>
                <a:spcPts val="800"/>
              </a:spcAft>
              <a:buSzPct val="100000"/>
              <a:buChar char="•"/>
            </a:pPr>
            <a:r>
              <a:rPr lang="en-US" sz="2000" dirty="0">
                <a:latin typeface="Calibri" pitchFamily="34" charset="0"/>
                <a:ea typeface="Calibri" pitchFamily="34" charset="-122"/>
                <a:cs typeface="Calibri" pitchFamily="34" charset="-120"/>
              </a:rPr>
              <a:t>Old habits may return, and the blow-up too</a:t>
            </a:r>
            <a:endParaRPr lang="en-US" sz="2000" dirty="0"/>
          </a:p>
        </p:txBody>
      </p:sp>
      <p:sp>
        <p:nvSpPr>
          <p:cNvPr id="6" name="Shape 4"/>
          <p:cNvSpPr/>
          <p:nvPr/>
        </p:nvSpPr>
        <p:spPr>
          <a:xfrm>
            <a:off x="6278880" y="1463040"/>
            <a:ext cx="5303520" cy="3657600"/>
          </a:xfrm>
          <a:prstGeom prst="roundRect">
            <a:avLst>
              <a:gd name="adj" fmla="val 4000"/>
            </a:avLst>
          </a:prstGeom>
          <a:solidFill>
            <a:schemeClr val="accent6"/>
          </a:solidFill>
          <a:ln/>
        </p:spPr>
        <p:txBody>
          <a:bodyPr/>
          <a:lstStyle/>
          <a:p>
            <a:endParaRPr lang="en-CA" sz="2400"/>
          </a:p>
        </p:txBody>
      </p:sp>
      <p:sp>
        <p:nvSpPr>
          <p:cNvPr id="7" name="Text 5"/>
          <p:cNvSpPr txBox="1"/>
          <p:nvPr/>
        </p:nvSpPr>
        <p:spPr>
          <a:xfrm>
            <a:off x="6644640" y="1645920"/>
            <a:ext cx="4632960" cy="609600"/>
          </a:xfrm>
          <a:prstGeom prst="rect">
            <a:avLst/>
          </a:prstGeom>
          <a:noFill/>
          <a:ln/>
        </p:spPr>
        <p:txBody>
          <a:bodyPr wrap="square" lIns="0" tIns="0" rIns="0" bIns="0" rtlCol="0" anchor="ctr"/>
          <a:lstStyle/>
          <a:p>
            <a:r>
              <a:rPr lang="en-US" sz="2533" b="1" dirty="0">
                <a:latin typeface="Cambria" pitchFamily="34" charset="0"/>
                <a:ea typeface="Cambria" pitchFamily="34" charset="-122"/>
                <a:cs typeface="Cambria" pitchFamily="34" charset="-120"/>
              </a:rPr>
              <a:t>Consistently assertive</a:t>
            </a:r>
            <a:endParaRPr lang="en-US" sz="2533" dirty="0"/>
          </a:p>
        </p:txBody>
      </p:sp>
      <p:sp>
        <p:nvSpPr>
          <p:cNvPr id="8" name="Text 6"/>
          <p:cNvSpPr txBox="1"/>
          <p:nvPr/>
        </p:nvSpPr>
        <p:spPr>
          <a:xfrm>
            <a:off x="6644640" y="2316480"/>
            <a:ext cx="4693920" cy="2682240"/>
          </a:xfrm>
          <a:prstGeom prst="rect">
            <a:avLst/>
          </a:prstGeom>
          <a:noFill/>
          <a:ln/>
        </p:spPr>
        <p:txBody>
          <a:bodyPr wrap="square" lIns="0" tIns="0" rIns="0" bIns="0" rtlCol="0" anchor="t"/>
          <a:lstStyle/>
          <a:p>
            <a:pPr marL="457189" indent="-457189">
              <a:spcAft>
                <a:spcPts val="800"/>
              </a:spcAft>
              <a:buSzPct val="100000"/>
              <a:buChar char="•"/>
            </a:pPr>
            <a:r>
              <a:rPr lang="en-US" sz="2000" dirty="0">
                <a:solidFill>
                  <a:schemeClr val="bg1"/>
                </a:solidFill>
                <a:latin typeface="Calibri" pitchFamily="34" charset="0"/>
                <a:ea typeface="Calibri" pitchFamily="34" charset="-122"/>
                <a:cs typeface="Calibri" pitchFamily="34" charset="-120"/>
              </a:rPr>
              <a:t>Name the behaviour each time it happens</a:t>
            </a:r>
            <a:endParaRPr lang="en-US" sz="2000" dirty="0">
              <a:solidFill>
                <a:schemeClr val="bg1"/>
              </a:solidFill>
            </a:endParaRPr>
          </a:p>
          <a:p>
            <a:pPr marL="457189" indent="-457189">
              <a:spcAft>
                <a:spcPts val="800"/>
              </a:spcAft>
              <a:buSzPct val="100000"/>
              <a:buChar char="•"/>
            </a:pPr>
            <a:r>
              <a:rPr lang="en-US" sz="2000" dirty="0">
                <a:solidFill>
                  <a:schemeClr val="bg1"/>
                </a:solidFill>
                <a:latin typeface="Calibri" pitchFamily="34" charset="0"/>
                <a:ea typeface="Calibri" pitchFamily="34" charset="-122"/>
                <a:cs typeface="Calibri" pitchFamily="34" charset="-120"/>
              </a:rPr>
              <a:t>Feelings don't pile up, so responses stay calm</a:t>
            </a:r>
            <a:endParaRPr lang="en-US" sz="2000" dirty="0">
              <a:solidFill>
                <a:schemeClr val="bg1"/>
              </a:solidFill>
            </a:endParaRPr>
          </a:p>
          <a:p>
            <a:pPr marL="457189" indent="-457189">
              <a:spcAft>
                <a:spcPts val="800"/>
              </a:spcAft>
              <a:buSzPct val="100000"/>
              <a:buChar char="•"/>
            </a:pPr>
            <a:r>
              <a:rPr lang="en-US" sz="2000" dirty="0">
                <a:solidFill>
                  <a:schemeClr val="bg1"/>
                </a:solidFill>
                <a:latin typeface="Calibri" pitchFamily="34" charset="0"/>
                <a:ea typeface="Calibri" pitchFamily="34" charset="-122"/>
                <a:cs typeface="Calibri" pitchFamily="34" charset="-120"/>
              </a:rPr>
              <a:t>The message is steady, not dramatic</a:t>
            </a:r>
            <a:endParaRPr lang="en-US" sz="2000" dirty="0">
              <a:solidFill>
                <a:schemeClr val="bg1"/>
              </a:solidFill>
            </a:endParaRPr>
          </a:p>
          <a:p>
            <a:pPr marL="457189" indent="-457189">
              <a:spcAft>
                <a:spcPts val="800"/>
              </a:spcAft>
              <a:buSzPct val="100000"/>
              <a:buChar char="•"/>
            </a:pPr>
            <a:r>
              <a:rPr lang="en-US" sz="2000" dirty="0">
                <a:solidFill>
                  <a:schemeClr val="bg1"/>
                </a:solidFill>
                <a:latin typeface="Calibri" pitchFamily="34" charset="0"/>
                <a:ea typeface="Calibri" pitchFamily="34" charset="-122"/>
                <a:cs typeface="Calibri" pitchFamily="34" charset="-120"/>
              </a:rPr>
              <a:t>Change is more likely to last</a:t>
            </a:r>
            <a:endParaRPr lang="en-US" sz="2000" dirty="0">
              <a:solidFill>
                <a:schemeClr val="bg1"/>
              </a:solidFill>
            </a:endParaRPr>
          </a:p>
        </p:txBody>
      </p:sp>
      <p:sp>
        <p:nvSpPr>
          <p:cNvPr id="9" name="Text 7"/>
          <p:cNvSpPr txBox="1"/>
          <p:nvPr/>
        </p:nvSpPr>
        <p:spPr>
          <a:xfrm>
            <a:off x="874776" y="5547360"/>
            <a:ext cx="10972800" cy="609600"/>
          </a:xfrm>
          <a:prstGeom prst="rect">
            <a:avLst/>
          </a:prstGeom>
          <a:noFill/>
          <a:ln/>
        </p:spPr>
        <p:txBody>
          <a:bodyPr wrap="square" lIns="0" tIns="0" rIns="0" bIns="0" rtlCol="0" anchor="ctr"/>
          <a:lstStyle/>
          <a:p>
            <a:r>
              <a:rPr lang="en-US" sz="2000" dirty="0">
                <a:solidFill>
                  <a:schemeClr val="tx2"/>
                </a:solidFill>
                <a:latin typeface="Calibri" pitchFamily="34" charset="0"/>
                <a:ea typeface="Calibri" pitchFamily="34" charset="-122"/>
                <a:cs typeface="Calibri" pitchFamily="34" charset="-120"/>
              </a:rPr>
              <a:t>Standing up for herself was long overdue. The problem was waiting so long — not speaking up.</a:t>
            </a:r>
            <a:endParaRPr lang="en-US" sz="2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0"/>
          <p:cNvSpPr>
            <a:spLocks noGrp="1"/>
          </p:cNvSpPr>
          <p:nvPr>
            <p:ph type="sldNum" sz="quarter" idx="12"/>
          </p:nvPr>
        </p:nvSpPr>
        <p:spPr>
          <a:xfrm>
            <a:off x="10168128" y="6324684"/>
            <a:ext cx="1437063" cy="463295"/>
          </a:xfrm>
          <a:prstGeom prst="rect">
            <a:avLst/>
          </a:prstGeom>
          <a:extLst>
            <a:ext uri="{C572A759-6A51-4108-AA02-DFA0A04FC94B}">
              <ma14:wrappingTextBoxFlag xmlns:ma14="http://schemas.microsoft.com/office/mac/drawingml/2011/main" xmlns="" val="0"/>
            </a:ext>
          </a:extLst>
        </p:spPr>
        <p:txBody>
          <a:bodyPr/>
          <a:lstStyle>
            <a:lvl1pPr>
              <a:defRPr sz="1333">
                <a:solidFill>
                  <a:schemeClr val="accent5"/>
                </a:solidFill>
              </a:defRPr>
            </a:lvl1pPr>
          </a:lstStyle>
          <a:p>
            <a:pPr algn="l"/>
            <a:fld id="{F7021451-1387-4CA6-816F-3879F97B5CBC}" type="slidenum">
              <a:rPr lang="en-US" sz="2800" b="0" smtClean="0">
                <a:solidFill>
                  <a:schemeClr val="tx1"/>
                </a:solidFill>
              </a:rPr>
              <a:t>84</a:t>
            </a:fld>
            <a:r>
              <a:rPr lang="en-US" sz="2800" b="0" dirty="0">
                <a:solidFill>
                  <a:schemeClr val="tx1"/>
                </a:solidFill>
              </a:rPr>
              <a:t>/108</a:t>
            </a:r>
            <a:endParaRPr lang="en-US" sz="2800" dirty="0">
              <a:solidFill>
                <a:schemeClr val="tx1"/>
              </a:solidFill>
            </a:endParaRPr>
          </a:p>
        </p:txBody>
      </p:sp>
      <p:sp>
        <p:nvSpPr>
          <p:cNvPr id="2" name="Text 0"/>
          <p:cNvSpPr>
            <a:spLocks noGrp="1"/>
          </p:cNvSpPr>
          <p:nvPr>
            <p:ph type="title" idx="4294967295" hasCustomPrompt="1"/>
          </p:nvPr>
        </p:nvSpPr>
        <p:spPr>
          <a:xfrm>
            <a:off x="1319784" y="267271"/>
            <a:ext cx="9552432" cy="976313"/>
          </a:xfrm>
          <a:prstGeom prst="rect">
            <a:avLst/>
          </a:prstGeom>
          <a:noFill/>
          <a:ln/>
        </p:spPr>
        <p:txBody>
          <a:bodyPr wrap="square" rtlCol="0" anchor="ctr">
            <a:normAutofit fontScale="90000"/>
          </a:bodyPr>
          <a:lstStyle/>
          <a:p>
            <a:r>
              <a:rPr lang="en-US" dirty="0">
                <a:solidFill>
                  <a:schemeClr val="tx1"/>
                </a:solidFill>
                <a:latin typeface="Arial" panose="020B0604020202020204" pitchFamily="34" charset="0"/>
                <a:cs typeface="Arial" panose="020B0604020202020204" pitchFamily="34" charset="0"/>
              </a:rPr>
              <a:t>Adding it to your HOLES diary card</a:t>
            </a:r>
          </a:p>
        </p:txBody>
      </p:sp>
      <p:sp>
        <p:nvSpPr>
          <p:cNvPr id="3" name="Shape 1"/>
          <p:cNvSpPr/>
          <p:nvPr/>
        </p:nvSpPr>
        <p:spPr>
          <a:xfrm>
            <a:off x="609600" y="1463040"/>
            <a:ext cx="5608320" cy="4572000"/>
          </a:xfrm>
          <a:prstGeom prst="roundRect">
            <a:avLst>
              <a:gd name="adj" fmla="val 2667"/>
            </a:avLst>
          </a:prstGeom>
          <a:solidFill>
            <a:schemeClr val="bg1"/>
          </a:solidFill>
          <a:ln w="19050">
            <a:solidFill>
              <a:schemeClr val="accent3"/>
            </a:solidFill>
            <a:prstDash val="solid"/>
          </a:ln>
          <a:effectLst>
            <a:outerShdw blurRad="76200" dist="25400" dir="5400000" algn="bl" rotWithShape="0">
              <a:srgbClr val="1F2A36">
                <a:alpha val="15000"/>
              </a:srgbClr>
            </a:outerShdw>
          </a:effectLst>
        </p:spPr>
        <p:txBody>
          <a:bodyPr/>
          <a:lstStyle/>
          <a:p>
            <a:endParaRPr lang="en-CA" sz="2400"/>
          </a:p>
        </p:txBody>
      </p:sp>
      <p:sp>
        <p:nvSpPr>
          <p:cNvPr id="4" name="Text 2"/>
          <p:cNvSpPr txBox="1"/>
          <p:nvPr/>
        </p:nvSpPr>
        <p:spPr>
          <a:xfrm>
            <a:off x="914400" y="1645920"/>
            <a:ext cx="4998720" cy="365760"/>
          </a:xfrm>
          <a:prstGeom prst="rect">
            <a:avLst/>
          </a:prstGeom>
          <a:noFill/>
          <a:ln/>
        </p:spPr>
        <p:txBody>
          <a:bodyPr wrap="square" lIns="0" tIns="0" rIns="0" bIns="0" rtlCol="0" anchor="ctr"/>
          <a:lstStyle/>
          <a:p>
            <a:r>
              <a:rPr lang="en-US" sz="1467" b="1" kern="0" spc="133" dirty="0">
                <a:solidFill>
                  <a:schemeClr val="accent5"/>
                </a:solidFill>
                <a:latin typeface="Calibri" pitchFamily="34" charset="0"/>
                <a:ea typeface="Calibri" pitchFamily="34" charset="-122"/>
                <a:cs typeface="Calibri" pitchFamily="34" charset="-120"/>
              </a:rPr>
              <a:t>HOLES / TARGETS FOR CHANGE</a:t>
            </a:r>
            <a:endParaRPr lang="en-US" sz="1467" dirty="0"/>
          </a:p>
        </p:txBody>
      </p:sp>
      <p:sp>
        <p:nvSpPr>
          <p:cNvPr id="5" name="Shape 3"/>
          <p:cNvSpPr/>
          <p:nvPr/>
        </p:nvSpPr>
        <p:spPr>
          <a:xfrm>
            <a:off x="914400" y="2133600"/>
            <a:ext cx="4998720" cy="609600"/>
          </a:xfrm>
          <a:prstGeom prst="roundRect">
            <a:avLst>
              <a:gd name="adj" fmla="val 16000"/>
            </a:avLst>
          </a:prstGeom>
          <a:solidFill>
            <a:schemeClr val="accent1"/>
          </a:solidFill>
          <a:ln/>
        </p:spPr>
        <p:txBody>
          <a:bodyPr/>
          <a:lstStyle/>
          <a:p>
            <a:endParaRPr lang="en-CA" sz="2400"/>
          </a:p>
        </p:txBody>
      </p:sp>
      <p:sp>
        <p:nvSpPr>
          <p:cNvPr id="6" name="Text 4"/>
          <p:cNvSpPr txBox="1"/>
          <p:nvPr/>
        </p:nvSpPr>
        <p:spPr>
          <a:xfrm>
            <a:off x="1158240" y="2133600"/>
            <a:ext cx="4632960" cy="609600"/>
          </a:xfrm>
          <a:prstGeom prst="rect">
            <a:avLst/>
          </a:prstGeom>
          <a:noFill/>
          <a:ln/>
        </p:spPr>
        <p:txBody>
          <a:bodyPr wrap="square" lIns="0" tIns="0" rIns="0" bIns="0" rtlCol="0" anchor="ctr"/>
          <a:lstStyle/>
          <a:p>
            <a:r>
              <a:rPr lang="en-US" sz="2267" b="1" u="sng" dirty="0">
                <a:solidFill>
                  <a:schemeClr val="bg1"/>
                </a:solidFill>
                <a:latin typeface="Calibri" pitchFamily="34" charset="0"/>
                <a:ea typeface="Calibri" pitchFamily="34" charset="-122"/>
                <a:cs typeface="Calibri" pitchFamily="34" charset="-120"/>
              </a:rPr>
              <a:t>Trouble with boundaries</a:t>
            </a:r>
            <a:endParaRPr lang="en-US" sz="2267" u="sng" dirty="0"/>
          </a:p>
        </p:txBody>
      </p:sp>
      <p:sp>
        <p:nvSpPr>
          <p:cNvPr id="7" name="Shape 5"/>
          <p:cNvSpPr/>
          <p:nvPr/>
        </p:nvSpPr>
        <p:spPr>
          <a:xfrm>
            <a:off x="1341120" y="3060192"/>
            <a:ext cx="243840" cy="243840"/>
          </a:xfrm>
          <a:prstGeom prst="rect">
            <a:avLst/>
          </a:prstGeom>
          <a:solidFill>
            <a:schemeClr val="bg1"/>
          </a:solidFill>
          <a:ln w="12700">
            <a:solidFill>
              <a:schemeClr val="accent5"/>
            </a:solidFill>
            <a:prstDash val="solid"/>
          </a:ln>
        </p:spPr>
        <p:txBody>
          <a:bodyPr/>
          <a:lstStyle/>
          <a:p>
            <a:endParaRPr lang="en-CA" sz="2400"/>
          </a:p>
        </p:txBody>
      </p:sp>
      <p:sp>
        <p:nvSpPr>
          <p:cNvPr id="8" name="Text 6"/>
          <p:cNvSpPr txBox="1"/>
          <p:nvPr/>
        </p:nvSpPr>
        <p:spPr>
          <a:xfrm>
            <a:off x="1767840" y="2926080"/>
            <a:ext cx="4023360" cy="512064"/>
          </a:xfrm>
          <a:prstGeom prst="rect">
            <a:avLst/>
          </a:prstGeom>
          <a:noFill/>
          <a:ln/>
        </p:spPr>
        <p:txBody>
          <a:bodyPr wrap="square" lIns="0" tIns="0" rIns="0" bIns="0" rtlCol="0" anchor="ctr"/>
          <a:lstStyle/>
          <a:p>
            <a:r>
              <a:rPr lang="en-US" sz="2000" dirty="0">
                <a:latin typeface="Calibri" pitchFamily="34" charset="0"/>
                <a:ea typeface="Calibri" pitchFamily="34" charset="-122"/>
                <a:cs typeface="Calibri" pitchFamily="34" charset="-120"/>
              </a:rPr>
              <a:t>Gaslighting</a:t>
            </a:r>
            <a:endParaRPr lang="en-US" sz="2000" dirty="0"/>
          </a:p>
        </p:txBody>
      </p:sp>
      <p:sp>
        <p:nvSpPr>
          <p:cNvPr id="9" name="Shape 7"/>
          <p:cNvSpPr/>
          <p:nvPr/>
        </p:nvSpPr>
        <p:spPr>
          <a:xfrm>
            <a:off x="1341120" y="3645408"/>
            <a:ext cx="243840" cy="243840"/>
          </a:xfrm>
          <a:prstGeom prst="rect">
            <a:avLst/>
          </a:prstGeom>
          <a:solidFill>
            <a:schemeClr val="bg1"/>
          </a:solidFill>
          <a:ln w="12700">
            <a:solidFill>
              <a:schemeClr val="accent5"/>
            </a:solidFill>
            <a:prstDash val="solid"/>
          </a:ln>
        </p:spPr>
        <p:txBody>
          <a:bodyPr/>
          <a:lstStyle/>
          <a:p>
            <a:endParaRPr lang="en-CA" sz="2400"/>
          </a:p>
        </p:txBody>
      </p:sp>
      <p:sp>
        <p:nvSpPr>
          <p:cNvPr id="10" name="Text 8"/>
          <p:cNvSpPr txBox="1"/>
          <p:nvPr/>
        </p:nvSpPr>
        <p:spPr>
          <a:xfrm>
            <a:off x="1767840" y="3511296"/>
            <a:ext cx="4023360" cy="512064"/>
          </a:xfrm>
          <a:prstGeom prst="rect">
            <a:avLst/>
          </a:prstGeom>
          <a:noFill/>
          <a:ln/>
        </p:spPr>
        <p:txBody>
          <a:bodyPr wrap="square" lIns="0" tIns="0" rIns="0" bIns="0" rtlCol="0" anchor="ctr"/>
          <a:lstStyle/>
          <a:p>
            <a:r>
              <a:rPr lang="en-US" sz="2000" dirty="0">
                <a:latin typeface="Calibri" pitchFamily="34" charset="0"/>
                <a:ea typeface="Calibri" pitchFamily="34" charset="-122"/>
                <a:cs typeface="Calibri" pitchFamily="34" charset="-120"/>
              </a:rPr>
              <a:t>Disrespect</a:t>
            </a:r>
            <a:endParaRPr lang="en-US" sz="2000" dirty="0"/>
          </a:p>
        </p:txBody>
      </p:sp>
      <p:sp>
        <p:nvSpPr>
          <p:cNvPr id="11" name="Shape 9"/>
          <p:cNvSpPr/>
          <p:nvPr/>
        </p:nvSpPr>
        <p:spPr>
          <a:xfrm>
            <a:off x="1341120" y="4230624"/>
            <a:ext cx="243840" cy="243840"/>
          </a:xfrm>
          <a:prstGeom prst="rect">
            <a:avLst/>
          </a:prstGeom>
          <a:solidFill>
            <a:schemeClr val="bg1"/>
          </a:solidFill>
          <a:ln w="12700">
            <a:solidFill>
              <a:schemeClr val="accent5"/>
            </a:solidFill>
            <a:prstDash val="solid"/>
          </a:ln>
        </p:spPr>
        <p:txBody>
          <a:bodyPr/>
          <a:lstStyle/>
          <a:p>
            <a:endParaRPr lang="en-CA" sz="2400"/>
          </a:p>
        </p:txBody>
      </p:sp>
      <p:sp>
        <p:nvSpPr>
          <p:cNvPr id="12" name="Text 10"/>
          <p:cNvSpPr txBox="1"/>
          <p:nvPr/>
        </p:nvSpPr>
        <p:spPr>
          <a:xfrm>
            <a:off x="1767840" y="4096512"/>
            <a:ext cx="4023360" cy="512064"/>
          </a:xfrm>
          <a:prstGeom prst="rect">
            <a:avLst/>
          </a:prstGeom>
          <a:noFill/>
          <a:ln/>
        </p:spPr>
        <p:txBody>
          <a:bodyPr wrap="square" lIns="0" tIns="0" rIns="0" bIns="0" rtlCol="0" anchor="ctr"/>
          <a:lstStyle/>
          <a:p>
            <a:r>
              <a:rPr lang="en-US" sz="2000" dirty="0">
                <a:latin typeface="Calibri" pitchFamily="34" charset="0"/>
                <a:ea typeface="Calibri" pitchFamily="34" charset="-122"/>
                <a:cs typeface="Calibri" pitchFamily="34" charset="-120"/>
              </a:rPr>
              <a:t>Tone</a:t>
            </a:r>
            <a:endParaRPr lang="en-US" sz="2000" dirty="0"/>
          </a:p>
        </p:txBody>
      </p:sp>
      <p:sp>
        <p:nvSpPr>
          <p:cNvPr id="13" name="Shape 11"/>
          <p:cNvSpPr/>
          <p:nvPr/>
        </p:nvSpPr>
        <p:spPr>
          <a:xfrm>
            <a:off x="1341120" y="4815840"/>
            <a:ext cx="243840" cy="243840"/>
          </a:xfrm>
          <a:prstGeom prst="rect">
            <a:avLst/>
          </a:prstGeom>
          <a:solidFill>
            <a:schemeClr val="bg1"/>
          </a:solidFill>
          <a:ln w="12700">
            <a:solidFill>
              <a:schemeClr val="accent5"/>
            </a:solidFill>
            <a:prstDash val="solid"/>
          </a:ln>
        </p:spPr>
        <p:txBody>
          <a:bodyPr/>
          <a:lstStyle/>
          <a:p>
            <a:endParaRPr lang="en-CA" sz="2400"/>
          </a:p>
        </p:txBody>
      </p:sp>
      <p:sp>
        <p:nvSpPr>
          <p:cNvPr id="14" name="Text 12"/>
          <p:cNvSpPr txBox="1"/>
          <p:nvPr/>
        </p:nvSpPr>
        <p:spPr>
          <a:xfrm>
            <a:off x="1767840" y="4681728"/>
            <a:ext cx="4023360" cy="512064"/>
          </a:xfrm>
          <a:prstGeom prst="rect">
            <a:avLst/>
          </a:prstGeom>
          <a:noFill/>
          <a:ln/>
        </p:spPr>
        <p:txBody>
          <a:bodyPr wrap="square" lIns="0" tIns="0" rIns="0" bIns="0" rtlCol="0" anchor="ctr"/>
          <a:lstStyle/>
          <a:p>
            <a:r>
              <a:rPr lang="en-US" sz="2000" dirty="0">
                <a:latin typeface="Calibri" pitchFamily="34" charset="0"/>
                <a:ea typeface="Calibri" pitchFamily="34" charset="-122"/>
                <a:cs typeface="Calibri" pitchFamily="34" charset="-120"/>
              </a:rPr>
              <a:t>Sarcasm</a:t>
            </a:r>
            <a:endParaRPr lang="en-US" sz="2000" dirty="0"/>
          </a:p>
        </p:txBody>
      </p:sp>
      <p:sp>
        <p:nvSpPr>
          <p:cNvPr id="15" name="Shape 13"/>
          <p:cNvSpPr/>
          <p:nvPr/>
        </p:nvSpPr>
        <p:spPr>
          <a:xfrm>
            <a:off x="1341120" y="5401056"/>
            <a:ext cx="243840" cy="243840"/>
          </a:xfrm>
          <a:prstGeom prst="rect">
            <a:avLst/>
          </a:prstGeom>
          <a:solidFill>
            <a:schemeClr val="bg1"/>
          </a:solidFill>
          <a:ln w="12700">
            <a:solidFill>
              <a:schemeClr val="accent5"/>
            </a:solidFill>
            <a:prstDash val="solid"/>
          </a:ln>
        </p:spPr>
        <p:txBody>
          <a:bodyPr/>
          <a:lstStyle/>
          <a:p>
            <a:endParaRPr lang="en-CA" sz="2400"/>
          </a:p>
        </p:txBody>
      </p:sp>
      <p:sp>
        <p:nvSpPr>
          <p:cNvPr id="16" name="Text 14"/>
          <p:cNvSpPr txBox="1"/>
          <p:nvPr/>
        </p:nvSpPr>
        <p:spPr>
          <a:xfrm>
            <a:off x="1767840" y="5266944"/>
            <a:ext cx="4023360" cy="512064"/>
          </a:xfrm>
          <a:prstGeom prst="rect">
            <a:avLst/>
          </a:prstGeom>
          <a:noFill/>
          <a:ln/>
        </p:spPr>
        <p:txBody>
          <a:bodyPr wrap="square" lIns="0" tIns="0" rIns="0" bIns="0" rtlCol="0" anchor="ctr"/>
          <a:lstStyle/>
          <a:p>
            <a:r>
              <a:rPr lang="en-US" sz="2000" dirty="0">
                <a:latin typeface="Calibri" pitchFamily="34" charset="0"/>
                <a:ea typeface="Calibri" pitchFamily="34" charset="-122"/>
                <a:cs typeface="Calibri" pitchFamily="34" charset="-120"/>
              </a:rPr>
              <a:t>Other: ________</a:t>
            </a:r>
            <a:endParaRPr lang="en-US" sz="2000" dirty="0"/>
          </a:p>
        </p:txBody>
      </p:sp>
      <p:sp>
        <p:nvSpPr>
          <p:cNvPr id="17" name="Shape 15"/>
          <p:cNvSpPr/>
          <p:nvPr/>
        </p:nvSpPr>
        <p:spPr>
          <a:xfrm>
            <a:off x="6705600" y="1584960"/>
            <a:ext cx="609600" cy="609600"/>
          </a:xfrm>
          <a:prstGeom prst="ellipse">
            <a:avLst/>
          </a:prstGeom>
          <a:solidFill>
            <a:schemeClr val="accent1"/>
          </a:solidFill>
          <a:ln/>
        </p:spPr>
        <p:txBody>
          <a:bodyPr/>
          <a:lstStyle/>
          <a:p>
            <a:endParaRPr lang="en-CA" sz="2400"/>
          </a:p>
        </p:txBody>
      </p:sp>
      <p:sp>
        <p:nvSpPr>
          <p:cNvPr id="18" name="Text 16"/>
          <p:cNvSpPr txBox="1"/>
          <p:nvPr/>
        </p:nvSpPr>
        <p:spPr>
          <a:xfrm>
            <a:off x="6705600" y="1584960"/>
            <a:ext cx="609600" cy="609600"/>
          </a:xfrm>
          <a:prstGeom prst="rect">
            <a:avLst/>
          </a:prstGeom>
          <a:noFill/>
          <a:ln/>
        </p:spPr>
        <p:txBody>
          <a:bodyPr wrap="square" lIns="0" tIns="0" rIns="0" bIns="0" rtlCol="0" anchor="ctr"/>
          <a:lstStyle/>
          <a:p>
            <a:pPr algn="ctr"/>
            <a:r>
              <a:rPr lang="en-US" sz="2133" b="1" dirty="0">
                <a:solidFill>
                  <a:schemeClr val="bg1"/>
                </a:solidFill>
                <a:latin typeface="Calibri" pitchFamily="34" charset="0"/>
                <a:ea typeface="Calibri" pitchFamily="34" charset="-122"/>
                <a:cs typeface="Calibri" pitchFamily="34" charset="-120"/>
              </a:rPr>
              <a:t>1</a:t>
            </a:r>
            <a:endParaRPr lang="en-US" sz="2133" dirty="0"/>
          </a:p>
        </p:txBody>
      </p:sp>
      <p:sp>
        <p:nvSpPr>
          <p:cNvPr id="19" name="Text 17"/>
          <p:cNvSpPr txBox="1"/>
          <p:nvPr/>
        </p:nvSpPr>
        <p:spPr>
          <a:xfrm>
            <a:off x="7559040" y="1524000"/>
            <a:ext cx="4023360" cy="463296"/>
          </a:xfrm>
          <a:prstGeom prst="rect">
            <a:avLst/>
          </a:prstGeom>
          <a:noFill/>
          <a:ln/>
        </p:spPr>
        <p:txBody>
          <a:bodyPr wrap="square" lIns="0" tIns="0" rIns="0" bIns="0" rtlCol="0" anchor="ctr"/>
          <a:lstStyle/>
          <a:p>
            <a:r>
              <a:rPr lang="en-US" sz="2267" b="1" dirty="0">
                <a:solidFill>
                  <a:schemeClr val="tx2"/>
                </a:solidFill>
                <a:latin typeface="Cambria" pitchFamily="34" charset="0"/>
                <a:ea typeface="Cambria" pitchFamily="34" charset="-122"/>
                <a:cs typeface="Cambria" pitchFamily="34" charset="-120"/>
              </a:rPr>
              <a:t>Make it a special target</a:t>
            </a:r>
            <a:endParaRPr lang="en-US" sz="2267" dirty="0"/>
          </a:p>
        </p:txBody>
      </p:sp>
      <p:sp>
        <p:nvSpPr>
          <p:cNvPr id="20" name="Text 18"/>
          <p:cNvSpPr txBox="1"/>
          <p:nvPr/>
        </p:nvSpPr>
        <p:spPr>
          <a:xfrm>
            <a:off x="7559040" y="2011680"/>
            <a:ext cx="4023360" cy="853440"/>
          </a:xfrm>
          <a:prstGeom prst="rect">
            <a:avLst/>
          </a:prstGeom>
          <a:noFill/>
          <a:ln/>
        </p:spPr>
        <p:txBody>
          <a:bodyPr wrap="square" lIns="0" tIns="0" rIns="0" bIns="0" rtlCol="0" anchor="t"/>
          <a:lstStyle/>
          <a:p>
            <a:r>
              <a:rPr lang="en-US" sz="1867" dirty="0">
                <a:latin typeface="Calibri" pitchFamily="34" charset="0"/>
                <a:ea typeface="Calibri" pitchFamily="34" charset="-122"/>
                <a:cs typeface="Calibri" pitchFamily="34" charset="-120"/>
              </a:rPr>
              <a:t>Pay consistent attention to it, and expand it with sub-items</a:t>
            </a:r>
            <a:endParaRPr lang="en-US" sz="1867" dirty="0"/>
          </a:p>
        </p:txBody>
      </p:sp>
      <p:sp>
        <p:nvSpPr>
          <p:cNvPr id="21" name="Shape 19"/>
          <p:cNvSpPr/>
          <p:nvPr/>
        </p:nvSpPr>
        <p:spPr>
          <a:xfrm>
            <a:off x="6705600" y="3072384"/>
            <a:ext cx="609600" cy="609600"/>
          </a:xfrm>
          <a:prstGeom prst="ellipse">
            <a:avLst/>
          </a:prstGeom>
          <a:solidFill>
            <a:schemeClr val="accent1"/>
          </a:solidFill>
          <a:ln/>
        </p:spPr>
        <p:txBody>
          <a:bodyPr/>
          <a:lstStyle/>
          <a:p>
            <a:endParaRPr lang="en-CA" sz="2400"/>
          </a:p>
        </p:txBody>
      </p:sp>
      <p:sp>
        <p:nvSpPr>
          <p:cNvPr id="22" name="Text 20"/>
          <p:cNvSpPr txBox="1"/>
          <p:nvPr/>
        </p:nvSpPr>
        <p:spPr>
          <a:xfrm>
            <a:off x="6705600" y="3072384"/>
            <a:ext cx="609600" cy="609600"/>
          </a:xfrm>
          <a:prstGeom prst="rect">
            <a:avLst/>
          </a:prstGeom>
          <a:noFill/>
          <a:ln/>
        </p:spPr>
        <p:txBody>
          <a:bodyPr wrap="square" lIns="0" tIns="0" rIns="0" bIns="0" rtlCol="0" anchor="ctr"/>
          <a:lstStyle/>
          <a:p>
            <a:pPr algn="ctr"/>
            <a:r>
              <a:rPr lang="en-US" sz="2133" b="1" dirty="0">
                <a:solidFill>
                  <a:schemeClr val="bg1"/>
                </a:solidFill>
                <a:latin typeface="Calibri" pitchFamily="34" charset="0"/>
                <a:ea typeface="Calibri" pitchFamily="34" charset="-122"/>
                <a:cs typeface="Calibri" pitchFamily="34" charset="-120"/>
              </a:rPr>
              <a:t>2</a:t>
            </a:r>
            <a:endParaRPr lang="en-US" sz="2133" dirty="0"/>
          </a:p>
        </p:txBody>
      </p:sp>
      <p:sp>
        <p:nvSpPr>
          <p:cNvPr id="23" name="Text 21"/>
          <p:cNvSpPr txBox="1"/>
          <p:nvPr/>
        </p:nvSpPr>
        <p:spPr>
          <a:xfrm>
            <a:off x="7559040" y="3011424"/>
            <a:ext cx="4023360" cy="463296"/>
          </a:xfrm>
          <a:prstGeom prst="rect">
            <a:avLst/>
          </a:prstGeom>
          <a:noFill/>
          <a:ln/>
        </p:spPr>
        <p:txBody>
          <a:bodyPr wrap="square" lIns="0" tIns="0" rIns="0" bIns="0" rtlCol="0" anchor="ctr"/>
          <a:lstStyle/>
          <a:p>
            <a:r>
              <a:rPr lang="en-US" sz="2267" b="1" dirty="0">
                <a:solidFill>
                  <a:schemeClr val="tx2"/>
                </a:solidFill>
                <a:latin typeface="Cambria" pitchFamily="34" charset="0"/>
                <a:ea typeface="Cambria" pitchFamily="34" charset="-122"/>
                <a:cs typeface="Cambria" pitchFamily="34" charset="-120"/>
              </a:rPr>
              <a:t>List others' behaviours</a:t>
            </a:r>
            <a:endParaRPr lang="en-US" sz="2267" dirty="0"/>
          </a:p>
        </p:txBody>
      </p:sp>
      <p:sp>
        <p:nvSpPr>
          <p:cNvPr id="24" name="Text 22"/>
          <p:cNvSpPr txBox="1"/>
          <p:nvPr/>
        </p:nvSpPr>
        <p:spPr>
          <a:xfrm>
            <a:off x="7559040" y="3499104"/>
            <a:ext cx="4023360" cy="853440"/>
          </a:xfrm>
          <a:prstGeom prst="rect">
            <a:avLst/>
          </a:prstGeom>
          <a:noFill/>
          <a:ln/>
        </p:spPr>
        <p:txBody>
          <a:bodyPr wrap="square" lIns="0" tIns="0" rIns="0" bIns="0" rtlCol="0" anchor="t"/>
          <a:lstStyle/>
          <a:p>
            <a:r>
              <a:rPr lang="en-US" sz="1867" dirty="0">
                <a:latin typeface="Calibri" pitchFamily="34" charset="0"/>
                <a:ea typeface="Calibri" pitchFamily="34" charset="-122"/>
                <a:cs typeface="Calibri" pitchFamily="34" charset="-120"/>
              </a:rPr>
              <a:t>The things others do that upset us: gaslighting, disrespect, tone, sarcasm, etc.</a:t>
            </a:r>
            <a:endParaRPr lang="en-US" sz="1867" dirty="0"/>
          </a:p>
        </p:txBody>
      </p:sp>
      <p:sp>
        <p:nvSpPr>
          <p:cNvPr id="25" name="Shape 23"/>
          <p:cNvSpPr/>
          <p:nvPr/>
        </p:nvSpPr>
        <p:spPr>
          <a:xfrm>
            <a:off x="6705600" y="4559808"/>
            <a:ext cx="609600" cy="609600"/>
          </a:xfrm>
          <a:prstGeom prst="ellipse">
            <a:avLst/>
          </a:prstGeom>
          <a:solidFill>
            <a:schemeClr val="accent2"/>
          </a:solidFill>
          <a:ln/>
        </p:spPr>
        <p:txBody>
          <a:bodyPr/>
          <a:lstStyle/>
          <a:p>
            <a:endParaRPr lang="en-CA" sz="2400"/>
          </a:p>
        </p:txBody>
      </p:sp>
      <p:sp>
        <p:nvSpPr>
          <p:cNvPr id="26" name="Text 24"/>
          <p:cNvSpPr txBox="1"/>
          <p:nvPr/>
        </p:nvSpPr>
        <p:spPr>
          <a:xfrm>
            <a:off x="6705600" y="4559808"/>
            <a:ext cx="609600" cy="609600"/>
          </a:xfrm>
          <a:prstGeom prst="rect">
            <a:avLst/>
          </a:prstGeom>
          <a:noFill/>
          <a:ln/>
        </p:spPr>
        <p:txBody>
          <a:bodyPr wrap="square" lIns="0" tIns="0" rIns="0" bIns="0" rtlCol="0" anchor="ctr"/>
          <a:lstStyle/>
          <a:p>
            <a:pPr algn="ctr"/>
            <a:r>
              <a:rPr lang="en-US" sz="2133" b="1" dirty="0">
                <a:solidFill>
                  <a:schemeClr val="bg1"/>
                </a:solidFill>
                <a:latin typeface="Calibri" pitchFamily="34" charset="0"/>
                <a:ea typeface="Calibri" pitchFamily="34" charset="-122"/>
                <a:cs typeface="Calibri" pitchFamily="34" charset="-120"/>
              </a:rPr>
              <a:t>3</a:t>
            </a:r>
            <a:endParaRPr lang="en-US" sz="2133" dirty="0"/>
          </a:p>
        </p:txBody>
      </p:sp>
      <p:sp>
        <p:nvSpPr>
          <p:cNvPr id="27" name="Text 25"/>
          <p:cNvSpPr txBox="1"/>
          <p:nvPr/>
        </p:nvSpPr>
        <p:spPr>
          <a:xfrm>
            <a:off x="7559040" y="4498848"/>
            <a:ext cx="4023360" cy="463296"/>
          </a:xfrm>
          <a:prstGeom prst="rect">
            <a:avLst/>
          </a:prstGeom>
          <a:noFill/>
          <a:ln/>
        </p:spPr>
        <p:txBody>
          <a:bodyPr wrap="square" lIns="0" tIns="0" rIns="0" bIns="0" rtlCol="0" anchor="ctr"/>
          <a:lstStyle/>
          <a:p>
            <a:r>
              <a:rPr lang="en-US" sz="2267" b="1" dirty="0">
                <a:solidFill>
                  <a:schemeClr val="tx2"/>
                </a:solidFill>
                <a:latin typeface="Cambria" pitchFamily="34" charset="0"/>
                <a:ea typeface="Cambria" pitchFamily="34" charset="-122"/>
                <a:cs typeface="Cambria" pitchFamily="34" charset="-120"/>
              </a:rPr>
              <a:t>Respond assertively</a:t>
            </a:r>
            <a:endParaRPr lang="en-US" sz="2267" dirty="0"/>
          </a:p>
        </p:txBody>
      </p:sp>
      <p:sp>
        <p:nvSpPr>
          <p:cNvPr id="28" name="Text 26"/>
          <p:cNvSpPr txBox="1"/>
          <p:nvPr/>
        </p:nvSpPr>
        <p:spPr>
          <a:xfrm>
            <a:off x="7559040" y="4986528"/>
            <a:ext cx="4023360" cy="853440"/>
          </a:xfrm>
          <a:prstGeom prst="rect">
            <a:avLst/>
          </a:prstGeom>
          <a:noFill/>
          <a:ln/>
        </p:spPr>
        <p:txBody>
          <a:bodyPr wrap="square" lIns="0" tIns="0" rIns="0" bIns="0" rtlCol="0" anchor="t"/>
          <a:lstStyle/>
          <a:p>
            <a:r>
              <a:rPr lang="en-US" sz="1867" dirty="0">
                <a:latin typeface="Calibri" pitchFamily="34" charset="0"/>
                <a:ea typeface="Calibri" pitchFamily="34" charset="-122"/>
                <a:cs typeface="Calibri" pitchFamily="34" charset="-120"/>
              </a:rPr>
              <a:t>Seeing them on the card reminds us to speak up each time, not years later</a:t>
            </a:r>
            <a:endParaRPr lang="en-US" sz="1867" dirty="0"/>
          </a:p>
        </p:txBody>
      </p:sp>
      <p:sp>
        <p:nvSpPr>
          <p:cNvPr id="31" name="Star: 5 Points 30">
            <a:extLst>
              <a:ext uri="{FF2B5EF4-FFF2-40B4-BE49-F238E27FC236}">
                <a16:creationId xmlns:a16="http://schemas.microsoft.com/office/drawing/2014/main" id="{770E9A0F-4246-E2C0-F02A-C7734BDC926F}"/>
              </a:ext>
            </a:extLst>
          </p:cNvPr>
          <p:cNvSpPr/>
          <p:nvPr/>
        </p:nvSpPr>
        <p:spPr>
          <a:xfrm>
            <a:off x="10168128" y="5644896"/>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10972800" cy="320040"/>
          </a:xfrm>
          <a:prstGeom prst="rect">
            <a:avLst/>
          </a:prstGeom>
          <a:noFill/>
          <a:ln/>
        </p:spPr>
        <p:txBody>
          <a:bodyPr wrap="square" lIns="0" tIns="0" rIns="0" bIns="0" rtlCol="0" anchor="ctr"/>
          <a:lstStyle/>
          <a:p>
            <a:pPr marL="0" indent="0">
              <a:buNone/>
            </a:pPr>
            <a:r>
              <a:rPr lang="en-US" sz="1400" b="1" kern="0" spc="200" dirty="0">
                <a:solidFill>
                  <a:srgbClr val="FFC000"/>
                </a:solidFill>
                <a:latin typeface="Arial" pitchFamily="34" charset="0"/>
                <a:ea typeface="Arial" pitchFamily="34" charset="-122"/>
                <a:cs typeface="Arial" pitchFamily="34" charset="-120"/>
              </a:rPr>
              <a:t>ADDENDUM  ·  WHEN OTHERS CROSS OUR BOUNDARIES</a:t>
            </a:r>
            <a:endParaRPr lang="en-US" sz="1400" dirty="0"/>
          </a:p>
        </p:txBody>
      </p:sp>
      <p:sp>
        <p:nvSpPr>
          <p:cNvPr id="3" name="Text 1"/>
          <p:cNvSpPr/>
          <p:nvPr/>
        </p:nvSpPr>
        <p:spPr>
          <a:xfrm>
            <a:off x="3231542" y="559904"/>
            <a:ext cx="6064195" cy="640080"/>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Boundary crossings checklist</a:t>
            </a:r>
            <a:endParaRPr lang="en-US" sz="3600" dirty="0"/>
          </a:p>
        </p:txBody>
      </p:sp>
      <p:sp>
        <p:nvSpPr>
          <p:cNvPr id="4" name="Text 2"/>
          <p:cNvSpPr/>
          <p:nvPr/>
        </p:nvSpPr>
        <p:spPr>
          <a:xfrm>
            <a:off x="548640" y="1298448"/>
            <a:ext cx="11064240" cy="365760"/>
          </a:xfrm>
          <a:prstGeom prst="rect">
            <a:avLst/>
          </a:prstGeom>
          <a:noFill/>
          <a:ln/>
        </p:spPr>
        <p:txBody>
          <a:bodyPr wrap="square" lIns="0" tIns="0" rIns="0" bIns="0" rtlCol="0" anchor="ctr"/>
          <a:lstStyle/>
          <a:p>
            <a:pPr marL="0" indent="0">
              <a:buNone/>
            </a:pPr>
            <a:r>
              <a:rPr lang="en-US" sz="1500" dirty="0">
                <a:solidFill>
                  <a:srgbClr val="FFFFFF"/>
                </a:solidFill>
                <a:latin typeface="Arial" pitchFamily="34" charset="0"/>
                <a:ea typeface="Arial" pitchFamily="34" charset="-122"/>
                <a:cs typeface="Arial" pitchFamily="34" charset="-120"/>
              </a:rPr>
              <a:t>Tick the ones that </a:t>
            </a:r>
            <a:r>
              <a:rPr lang="en-US" sz="1500" b="1" dirty="0">
                <a:solidFill>
                  <a:srgbClr val="FFC000"/>
                </a:solidFill>
                <a:latin typeface="Arial" pitchFamily="34" charset="0"/>
                <a:ea typeface="Arial" pitchFamily="34" charset="-122"/>
                <a:cs typeface="Arial" pitchFamily="34" charset="-120"/>
              </a:rPr>
              <a:t>happen to you often</a:t>
            </a:r>
            <a:r>
              <a:rPr lang="en-US" sz="1500" dirty="0">
                <a:solidFill>
                  <a:srgbClr val="FFFFFF"/>
                </a:solidFill>
                <a:latin typeface="Arial" pitchFamily="34" charset="0"/>
                <a:ea typeface="Arial" pitchFamily="34" charset="-122"/>
                <a:cs typeface="Arial" pitchFamily="34" charset="-120"/>
              </a:rPr>
              <a:t>, that are </a:t>
            </a:r>
            <a:r>
              <a:rPr lang="en-US" sz="1500" b="1" dirty="0">
                <a:solidFill>
                  <a:srgbClr val="FFC000"/>
                </a:solidFill>
                <a:latin typeface="Arial" pitchFamily="34" charset="0"/>
                <a:ea typeface="Arial" pitchFamily="34" charset="-122"/>
                <a:cs typeface="Arial" pitchFamily="34" charset="-120"/>
              </a:rPr>
              <a:t>hard for you to handle</a:t>
            </a:r>
            <a:r>
              <a:rPr lang="en-US" sz="1500" dirty="0">
                <a:solidFill>
                  <a:srgbClr val="FFFFFF"/>
                </a:solidFill>
                <a:latin typeface="Arial" pitchFamily="34" charset="0"/>
                <a:ea typeface="Arial" pitchFamily="34" charset="-122"/>
                <a:cs typeface="Arial" pitchFamily="34" charset="-120"/>
              </a:rPr>
              <a:t>, and that you </a:t>
            </a:r>
            <a:r>
              <a:rPr lang="en-US" sz="1500" b="1" dirty="0">
                <a:solidFill>
                  <a:srgbClr val="FFC000"/>
                </a:solidFill>
                <a:latin typeface="Arial" pitchFamily="34" charset="0"/>
                <a:ea typeface="Arial" pitchFamily="34" charset="-122"/>
                <a:cs typeface="Arial" pitchFamily="34" charset="-120"/>
              </a:rPr>
              <a:t>want to respond to differently</a:t>
            </a:r>
            <a:r>
              <a:rPr lang="en-US" sz="1500" dirty="0">
                <a:solidFill>
                  <a:srgbClr val="FFFFFF"/>
                </a:solidFill>
                <a:latin typeface="Arial" pitchFamily="34" charset="0"/>
                <a:ea typeface="Arial" pitchFamily="34" charset="-122"/>
                <a:cs typeface="Arial" pitchFamily="34" charset="-120"/>
              </a:rPr>
              <a:t>. Then choose 1–3 for your diary card.</a:t>
            </a:r>
            <a:endParaRPr lang="en-US" sz="1500" dirty="0"/>
          </a:p>
        </p:txBody>
      </p:sp>
      <p:sp>
        <p:nvSpPr>
          <p:cNvPr id="5" name="Shape 3"/>
          <p:cNvSpPr/>
          <p:nvPr/>
        </p:nvSpPr>
        <p:spPr>
          <a:xfrm>
            <a:off x="548640" y="1828800"/>
            <a:ext cx="3611880" cy="3877056"/>
          </a:xfrm>
          <a:prstGeom prst="roundRect">
            <a:avLst>
              <a:gd name="adj" fmla="val 2532"/>
            </a:avLst>
          </a:prstGeom>
          <a:solidFill>
            <a:srgbClr val="FFFFFF"/>
          </a:solidFill>
          <a:ln w="12700">
            <a:solidFill>
              <a:srgbClr val="FFFFFF"/>
            </a:solidFill>
            <a:prstDash val="solid"/>
          </a:ln>
        </p:spPr>
        <p:txBody>
          <a:bodyPr/>
          <a:lstStyle/>
          <a:p>
            <a:endParaRPr lang="en-CA"/>
          </a:p>
        </p:txBody>
      </p:sp>
      <p:sp>
        <p:nvSpPr>
          <p:cNvPr id="6" name="Shape 4"/>
          <p:cNvSpPr/>
          <p:nvPr/>
        </p:nvSpPr>
        <p:spPr>
          <a:xfrm>
            <a:off x="548640" y="1828800"/>
            <a:ext cx="3611880" cy="420624"/>
          </a:xfrm>
          <a:prstGeom prst="roundRect">
            <a:avLst>
              <a:gd name="adj" fmla="val 21739"/>
            </a:avLst>
          </a:prstGeom>
          <a:solidFill>
            <a:srgbClr val="0A5C8A"/>
          </a:solidFill>
          <a:ln w="12700">
            <a:solidFill>
              <a:srgbClr val="0A5C8A"/>
            </a:solidFill>
            <a:prstDash val="solid"/>
          </a:ln>
        </p:spPr>
        <p:txBody>
          <a:bodyPr/>
          <a:lstStyle/>
          <a:p>
            <a:endParaRPr lang="en-CA"/>
          </a:p>
        </p:txBody>
      </p:sp>
      <p:sp>
        <p:nvSpPr>
          <p:cNvPr id="7" name="Shape 5"/>
          <p:cNvSpPr/>
          <p:nvPr/>
        </p:nvSpPr>
        <p:spPr>
          <a:xfrm>
            <a:off x="548640" y="2139696"/>
            <a:ext cx="3611880" cy="109728"/>
          </a:xfrm>
          <a:prstGeom prst="rect">
            <a:avLst/>
          </a:prstGeom>
          <a:solidFill>
            <a:srgbClr val="0A5C8A"/>
          </a:solidFill>
          <a:ln w="12700">
            <a:solidFill>
              <a:srgbClr val="0A5C8A"/>
            </a:solidFill>
            <a:prstDash val="solid"/>
          </a:ln>
        </p:spPr>
        <p:txBody>
          <a:bodyPr/>
          <a:lstStyle/>
          <a:p>
            <a:endParaRPr lang="en-CA"/>
          </a:p>
        </p:txBody>
      </p:sp>
      <p:sp>
        <p:nvSpPr>
          <p:cNvPr id="8" name="Text 6"/>
          <p:cNvSpPr/>
          <p:nvPr/>
        </p:nvSpPr>
        <p:spPr>
          <a:xfrm>
            <a:off x="731520" y="1828800"/>
            <a:ext cx="3246120" cy="420624"/>
          </a:xfrm>
          <a:prstGeom prst="rect">
            <a:avLst/>
          </a:prstGeom>
          <a:noFill/>
          <a:ln/>
        </p:spPr>
        <p:txBody>
          <a:bodyPr wrap="square" lIns="0" tIns="0" rIns="0" bIns="0" rtlCol="0" anchor="ctr"/>
          <a:lstStyle/>
          <a:p>
            <a:pPr marL="0" indent="0">
              <a:buNone/>
            </a:pPr>
            <a:r>
              <a:rPr lang="en-US" sz="1600" b="1" dirty="0">
                <a:solidFill>
                  <a:srgbClr val="FFFFFF"/>
                </a:solidFill>
                <a:latin typeface="Corbel" pitchFamily="34" charset="0"/>
                <a:ea typeface="Corbel" pitchFamily="34" charset="-122"/>
                <a:cs typeface="Corbel" pitchFamily="34" charset="-120"/>
              </a:rPr>
              <a:t>Words &amp; tone</a:t>
            </a:r>
            <a:endParaRPr lang="en-US" sz="1600" dirty="0"/>
          </a:p>
        </p:txBody>
      </p:sp>
      <p:sp>
        <p:nvSpPr>
          <p:cNvPr id="9" name="Shape 7"/>
          <p:cNvSpPr/>
          <p:nvPr/>
        </p:nvSpPr>
        <p:spPr>
          <a:xfrm>
            <a:off x="731520" y="2414016"/>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10" name="Text 8"/>
          <p:cNvSpPr/>
          <p:nvPr/>
        </p:nvSpPr>
        <p:spPr>
          <a:xfrm>
            <a:off x="1005840" y="2340864"/>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Disrespect or put-downs</a:t>
            </a:r>
            <a:endParaRPr lang="en-US" sz="1250" dirty="0"/>
          </a:p>
        </p:txBody>
      </p:sp>
      <p:sp>
        <p:nvSpPr>
          <p:cNvPr id="11" name="Shape 9"/>
          <p:cNvSpPr/>
          <p:nvPr/>
        </p:nvSpPr>
        <p:spPr>
          <a:xfrm>
            <a:off x="731520" y="2743200"/>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12" name="Text 10"/>
          <p:cNvSpPr/>
          <p:nvPr/>
        </p:nvSpPr>
        <p:spPr>
          <a:xfrm>
            <a:off x="1005840" y="2670048"/>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Sarcasm or mocking “jokes”</a:t>
            </a:r>
            <a:endParaRPr lang="en-US" sz="1250" dirty="0"/>
          </a:p>
        </p:txBody>
      </p:sp>
      <p:sp>
        <p:nvSpPr>
          <p:cNvPr id="13" name="Shape 11"/>
          <p:cNvSpPr/>
          <p:nvPr/>
        </p:nvSpPr>
        <p:spPr>
          <a:xfrm>
            <a:off x="731520" y="3072384"/>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14" name="Text 12"/>
          <p:cNvSpPr/>
          <p:nvPr/>
        </p:nvSpPr>
        <p:spPr>
          <a:xfrm>
            <a:off x="1005840" y="2999232"/>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A harsh, cold or condescending tone</a:t>
            </a:r>
            <a:endParaRPr lang="en-US" sz="1250" dirty="0"/>
          </a:p>
        </p:txBody>
      </p:sp>
      <p:sp>
        <p:nvSpPr>
          <p:cNvPr id="15" name="Shape 13"/>
          <p:cNvSpPr/>
          <p:nvPr/>
        </p:nvSpPr>
        <p:spPr>
          <a:xfrm>
            <a:off x="731520" y="3401568"/>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16" name="Text 14"/>
          <p:cNvSpPr/>
          <p:nvPr/>
        </p:nvSpPr>
        <p:spPr>
          <a:xfrm>
            <a:off x="1005840" y="3328416"/>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Yelling, swearing or name-calling</a:t>
            </a:r>
            <a:endParaRPr lang="en-US" sz="1250" dirty="0"/>
          </a:p>
        </p:txBody>
      </p:sp>
      <p:sp>
        <p:nvSpPr>
          <p:cNvPr id="17" name="Shape 15"/>
          <p:cNvSpPr/>
          <p:nvPr/>
        </p:nvSpPr>
        <p:spPr>
          <a:xfrm>
            <a:off x="731520" y="3730752"/>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18" name="Text 16"/>
          <p:cNvSpPr/>
          <p:nvPr/>
        </p:nvSpPr>
        <p:spPr>
          <a:xfrm>
            <a:off x="1005840" y="3657600"/>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Interrupting or talking over me</a:t>
            </a:r>
            <a:endParaRPr lang="en-US" sz="1250" dirty="0"/>
          </a:p>
        </p:txBody>
      </p:sp>
      <p:sp>
        <p:nvSpPr>
          <p:cNvPr id="19" name="Shape 17"/>
          <p:cNvSpPr/>
          <p:nvPr/>
        </p:nvSpPr>
        <p:spPr>
          <a:xfrm>
            <a:off x="731520" y="4059936"/>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20" name="Text 18"/>
          <p:cNvSpPr/>
          <p:nvPr/>
        </p:nvSpPr>
        <p:spPr>
          <a:xfrm>
            <a:off x="1005840" y="3986784"/>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Criticizing or judging me</a:t>
            </a:r>
            <a:endParaRPr lang="en-US" sz="1250" dirty="0"/>
          </a:p>
        </p:txBody>
      </p:sp>
      <p:sp>
        <p:nvSpPr>
          <p:cNvPr id="21" name="Shape 19"/>
          <p:cNvSpPr/>
          <p:nvPr/>
        </p:nvSpPr>
        <p:spPr>
          <a:xfrm>
            <a:off x="731520" y="4389120"/>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22" name="Text 20"/>
          <p:cNvSpPr/>
          <p:nvPr/>
        </p:nvSpPr>
        <p:spPr>
          <a:xfrm>
            <a:off x="1005840" y="4315968"/>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Dismissing or minimizing my feelings</a:t>
            </a:r>
            <a:endParaRPr lang="en-US" sz="1250" dirty="0"/>
          </a:p>
        </p:txBody>
      </p:sp>
      <p:sp>
        <p:nvSpPr>
          <p:cNvPr id="23" name="Shape 21"/>
          <p:cNvSpPr/>
          <p:nvPr/>
        </p:nvSpPr>
        <p:spPr>
          <a:xfrm>
            <a:off x="731520" y="4718304"/>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24" name="Text 22"/>
          <p:cNvSpPr/>
          <p:nvPr/>
        </p:nvSpPr>
        <p:spPr>
          <a:xfrm>
            <a:off x="1005840" y="4645152"/>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Guilt-tripping or shaming me</a:t>
            </a:r>
            <a:endParaRPr lang="en-US" sz="1250" dirty="0"/>
          </a:p>
        </p:txBody>
      </p:sp>
      <p:sp>
        <p:nvSpPr>
          <p:cNvPr id="25" name="Shape 23"/>
          <p:cNvSpPr/>
          <p:nvPr/>
        </p:nvSpPr>
        <p:spPr>
          <a:xfrm>
            <a:off x="731520" y="5047488"/>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26" name="Text 24"/>
          <p:cNvSpPr/>
          <p:nvPr/>
        </p:nvSpPr>
        <p:spPr>
          <a:xfrm>
            <a:off x="1005840" y="4974336"/>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Blaming me for their feelings</a:t>
            </a:r>
            <a:endParaRPr lang="en-US" sz="1250" dirty="0"/>
          </a:p>
        </p:txBody>
      </p:sp>
      <p:sp>
        <p:nvSpPr>
          <p:cNvPr id="27" name="Shape 25"/>
          <p:cNvSpPr/>
          <p:nvPr/>
        </p:nvSpPr>
        <p:spPr>
          <a:xfrm>
            <a:off x="731520" y="5376672"/>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28" name="Text 26"/>
          <p:cNvSpPr/>
          <p:nvPr/>
        </p:nvSpPr>
        <p:spPr>
          <a:xfrm>
            <a:off x="1005840" y="5303520"/>
            <a:ext cx="3063240" cy="329184"/>
          </a:xfrm>
          <a:prstGeom prst="rect">
            <a:avLst/>
          </a:prstGeom>
          <a:noFill/>
          <a:ln/>
        </p:spPr>
        <p:txBody>
          <a:bodyPr wrap="square" lIns="0" tIns="0" rIns="0" bIns="0" rtlCol="0" anchor="ctr"/>
          <a:lstStyle/>
          <a:p>
            <a:pPr marL="0" indent="0">
              <a:buNone/>
            </a:pPr>
            <a:r>
              <a:rPr lang="en-US" sz="1250" i="1" dirty="0">
                <a:solidFill>
                  <a:srgbClr val="1F2A44"/>
                </a:solidFill>
                <a:latin typeface="Arial" pitchFamily="34" charset="0"/>
                <a:ea typeface="Arial" pitchFamily="34" charset="-122"/>
                <a:cs typeface="Arial" pitchFamily="34" charset="-120"/>
              </a:rPr>
              <a:t>Other: ____________________</a:t>
            </a:r>
            <a:endParaRPr lang="en-US" sz="1250" dirty="0"/>
          </a:p>
        </p:txBody>
      </p:sp>
      <p:sp>
        <p:nvSpPr>
          <p:cNvPr id="29" name="Shape 27"/>
          <p:cNvSpPr/>
          <p:nvPr/>
        </p:nvSpPr>
        <p:spPr>
          <a:xfrm>
            <a:off x="4274820" y="1828800"/>
            <a:ext cx="3611880" cy="3877056"/>
          </a:xfrm>
          <a:prstGeom prst="roundRect">
            <a:avLst>
              <a:gd name="adj" fmla="val 2532"/>
            </a:avLst>
          </a:prstGeom>
          <a:solidFill>
            <a:srgbClr val="FFFFFF"/>
          </a:solidFill>
          <a:ln w="12700">
            <a:solidFill>
              <a:srgbClr val="FFFFFF"/>
            </a:solidFill>
            <a:prstDash val="solid"/>
          </a:ln>
        </p:spPr>
        <p:txBody>
          <a:bodyPr/>
          <a:lstStyle/>
          <a:p>
            <a:endParaRPr lang="en-CA"/>
          </a:p>
        </p:txBody>
      </p:sp>
      <p:sp>
        <p:nvSpPr>
          <p:cNvPr id="30" name="Shape 28"/>
          <p:cNvSpPr/>
          <p:nvPr/>
        </p:nvSpPr>
        <p:spPr>
          <a:xfrm>
            <a:off x="4274820" y="1828800"/>
            <a:ext cx="3611880" cy="420624"/>
          </a:xfrm>
          <a:prstGeom prst="roundRect">
            <a:avLst>
              <a:gd name="adj" fmla="val 21739"/>
            </a:avLst>
          </a:prstGeom>
          <a:solidFill>
            <a:srgbClr val="0A5C8A"/>
          </a:solidFill>
          <a:ln w="12700">
            <a:solidFill>
              <a:srgbClr val="0A5C8A"/>
            </a:solidFill>
            <a:prstDash val="solid"/>
          </a:ln>
        </p:spPr>
        <p:txBody>
          <a:bodyPr/>
          <a:lstStyle/>
          <a:p>
            <a:endParaRPr lang="en-CA"/>
          </a:p>
        </p:txBody>
      </p:sp>
      <p:sp>
        <p:nvSpPr>
          <p:cNvPr id="31" name="Shape 29"/>
          <p:cNvSpPr/>
          <p:nvPr/>
        </p:nvSpPr>
        <p:spPr>
          <a:xfrm>
            <a:off x="4274820" y="2139696"/>
            <a:ext cx="3611880" cy="109728"/>
          </a:xfrm>
          <a:prstGeom prst="rect">
            <a:avLst/>
          </a:prstGeom>
          <a:solidFill>
            <a:srgbClr val="0A5C8A"/>
          </a:solidFill>
          <a:ln w="12700">
            <a:solidFill>
              <a:srgbClr val="0A5C8A"/>
            </a:solidFill>
            <a:prstDash val="solid"/>
          </a:ln>
        </p:spPr>
        <p:txBody>
          <a:bodyPr/>
          <a:lstStyle/>
          <a:p>
            <a:endParaRPr lang="en-CA"/>
          </a:p>
        </p:txBody>
      </p:sp>
      <p:sp>
        <p:nvSpPr>
          <p:cNvPr id="32" name="Text 30"/>
          <p:cNvSpPr/>
          <p:nvPr/>
        </p:nvSpPr>
        <p:spPr>
          <a:xfrm>
            <a:off x="4457700" y="1828800"/>
            <a:ext cx="3246120" cy="420624"/>
          </a:xfrm>
          <a:prstGeom prst="rect">
            <a:avLst/>
          </a:prstGeom>
          <a:noFill/>
          <a:ln/>
        </p:spPr>
        <p:txBody>
          <a:bodyPr wrap="square" lIns="0" tIns="0" rIns="0" bIns="0" rtlCol="0" anchor="ctr"/>
          <a:lstStyle/>
          <a:p>
            <a:pPr marL="0" indent="0">
              <a:buNone/>
            </a:pPr>
            <a:r>
              <a:rPr lang="en-US" sz="1600" b="1" dirty="0">
                <a:solidFill>
                  <a:srgbClr val="FFFFFF"/>
                </a:solidFill>
                <a:latin typeface="Corbel" pitchFamily="34" charset="0"/>
                <a:ea typeface="Corbel" pitchFamily="34" charset="-122"/>
                <a:cs typeface="Corbel" pitchFamily="34" charset="-120"/>
              </a:rPr>
              <a:t>Pressure &amp; control</a:t>
            </a:r>
            <a:endParaRPr lang="en-US" sz="1600" dirty="0"/>
          </a:p>
        </p:txBody>
      </p:sp>
      <p:sp>
        <p:nvSpPr>
          <p:cNvPr id="33" name="Shape 31"/>
          <p:cNvSpPr/>
          <p:nvPr/>
        </p:nvSpPr>
        <p:spPr>
          <a:xfrm>
            <a:off x="4457700" y="2414016"/>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34" name="Text 32"/>
          <p:cNvSpPr/>
          <p:nvPr/>
        </p:nvSpPr>
        <p:spPr>
          <a:xfrm>
            <a:off x="4732020" y="2340864"/>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Gaslighting (“that never happened”)</a:t>
            </a:r>
            <a:endParaRPr lang="en-US" sz="1250" dirty="0"/>
          </a:p>
        </p:txBody>
      </p:sp>
      <p:sp>
        <p:nvSpPr>
          <p:cNvPr id="35" name="Shape 33"/>
          <p:cNvSpPr/>
          <p:nvPr/>
        </p:nvSpPr>
        <p:spPr>
          <a:xfrm>
            <a:off x="4457700" y="2743200"/>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36" name="Text 34"/>
          <p:cNvSpPr/>
          <p:nvPr/>
        </p:nvSpPr>
        <p:spPr>
          <a:xfrm>
            <a:off x="4732020" y="2670048"/>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Ignoring my “no” or pushing me</a:t>
            </a:r>
            <a:endParaRPr lang="en-US" sz="1250" dirty="0"/>
          </a:p>
        </p:txBody>
      </p:sp>
      <p:sp>
        <p:nvSpPr>
          <p:cNvPr id="37" name="Shape 35"/>
          <p:cNvSpPr/>
          <p:nvPr/>
        </p:nvSpPr>
        <p:spPr>
          <a:xfrm>
            <a:off x="4457700" y="3072384"/>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38" name="Text 36"/>
          <p:cNvSpPr/>
          <p:nvPr/>
        </p:nvSpPr>
        <p:spPr>
          <a:xfrm>
            <a:off x="4732020" y="2999232"/>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Silent treatment or stonewalling</a:t>
            </a:r>
            <a:endParaRPr lang="en-US" sz="1250" dirty="0"/>
          </a:p>
        </p:txBody>
      </p:sp>
      <p:sp>
        <p:nvSpPr>
          <p:cNvPr id="39" name="Shape 37"/>
          <p:cNvSpPr/>
          <p:nvPr/>
        </p:nvSpPr>
        <p:spPr>
          <a:xfrm>
            <a:off x="4457700" y="3401568"/>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40" name="Text 38"/>
          <p:cNvSpPr/>
          <p:nvPr/>
        </p:nvSpPr>
        <p:spPr>
          <a:xfrm>
            <a:off x="4732020" y="3328416"/>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Threats or intimidation</a:t>
            </a:r>
            <a:endParaRPr lang="en-US" sz="1250" dirty="0"/>
          </a:p>
        </p:txBody>
      </p:sp>
      <p:sp>
        <p:nvSpPr>
          <p:cNvPr id="41" name="Shape 39"/>
          <p:cNvSpPr/>
          <p:nvPr/>
        </p:nvSpPr>
        <p:spPr>
          <a:xfrm>
            <a:off x="4457700" y="3730752"/>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42" name="Text 40"/>
          <p:cNvSpPr/>
          <p:nvPr/>
        </p:nvSpPr>
        <p:spPr>
          <a:xfrm>
            <a:off x="4732020" y="3657600"/>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Controlling my money, time or friends</a:t>
            </a:r>
            <a:endParaRPr lang="en-US" sz="1250" dirty="0"/>
          </a:p>
        </p:txBody>
      </p:sp>
      <p:sp>
        <p:nvSpPr>
          <p:cNvPr id="43" name="Shape 41"/>
          <p:cNvSpPr/>
          <p:nvPr/>
        </p:nvSpPr>
        <p:spPr>
          <a:xfrm>
            <a:off x="4457700" y="4059936"/>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44" name="Text 42"/>
          <p:cNvSpPr/>
          <p:nvPr/>
        </p:nvSpPr>
        <p:spPr>
          <a:xfrm>
            <a:off x="4732020" y="3986784"/>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Lying or breaking agreements</a:t>
            </a:r>
            <a:endParaRPr lang="en-US" sz="1250" dirty="0"/>
          </a:p>
        </p:txBody>
      </p:sp>
      <p:sp>
        <p:nvSpPr>
          <p:cNvPr id="45" name="Shape 43"/>
          <p:cNvSpPr/>
          <p:nvPr/>
        </p:nvSpPr>
        <p:spPr>
          <a:xfrm>
            <a:off x="4457700" y="4389120"/>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46" name="Text 44"/>
          <p:cNvSpPr/>
          <p:nvPr/>
        </p:nvSpPr>
        <p:spPr>
          <a:xfrm>
            <a:off x="4732020" y="4315968"/>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Unwanted advice or trying to “fix” me</a:t>
            </a:r>
            <a:endParaRPr lang="en-US" sz="1250" dirty="0"/>
          </a:p>
        </p:txBody>
      </p:sp>
      <p:sp>
        <p:nvSpPr>
          <p:cNvPr id="47" name="Shape 45"/>
          <p:cNvSpPr/>
          <p:nvPr/>
        </p:nvSpPr>
        <p:spPr>
          <a:xfrm>
            <a:off x="4457700" y="4718304"/>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48" name="Text 46"/>
          <p:cNvSpPr/>
          <p:nvPr/>
        </p:nvSpPr>
        <p:spPr>
          <a:xfrm>
            <a:off x="4732020" y="4645152"/>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Expecting me to solve their problems</a:t>
            </a:r>
            <a:endParaRPr lang="en-US" sz="1250" dirty="0"/>
          </a:p>
        </p:txBody>
      </p:sp>
      <p:sp>
        <p:nvSpPr>
          <p:cNvPr id="49" name="Shape 47"/>
          <p:cNvSpPr/>
          <p:nvPr/>
        </p:nvSpPr>
        <p:spPr>
          <a:xfrm>
            <a:off x="4457700" y="5047488"/>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50" name="Text 48"/>
          <p:cNvSpPr/>
          <p:nvPr/>
        </p:nvSpPr>
        <p:spPr>
          <a:xfrm>
            <a:off x="4732020" y="4974336"/>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Turning others against me</a:t>
            </a:r>
            <a:endParaRPr lang="en-US" sz="1250" dirty="0"/>
          </a:p>
        </p:txBody>
      </p:sp>
      <p:sp>
        <p:nvSpPr>
          <p:cNvPr id="51" name="Shape 49"/>
          <p:cNvSpPr/>
          <p:nvPr/>
        </p:nvSpPr>
        <p:spPr>
          <a:xfrm>
            <a:off x="4457700" y="5376672"/>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52" name="Text 50"/>
          <p:cNvSpPr/>
          <p:nvPr/>
        </p:nvSpPr>
        <p:spPr>
          <a:xfrm>
            <a:off x="4732020" y="5303520"/>
            <a:ext cx="3063240" cy="329184"/>
          </a:xfrm>
          <a:prstGeom prst="rect">
            <a:avLst/>
          </a:prstGeom>
          <a:noFill/>
          <a:ln/>
        </p:spPr>
        <p:txBody>
          <a:bodyPr wrap="square" lIns="0" tIns="0" rIns="0" bIns="0" rtlCol="0" anchor="ctr"/>
          <a:lstStyle/>
          <a:p>
            <a:pPr marL="0" indent="0">
              <a:buNone/>
            </a:pPr>
            <a:r>
              <a:rPr lang="en-US" sz="1250" i="1" dirty="0">
                <a:solidFill>
                  <a:srgbClr val="1F2A44"/>
                </a:solidFill>
                <a:latin typeface="Arial" pitchFamily="34" charset="0"/>
                <a:ea typeface="Arial" pitchFamily="34" charset="-122"/>
                <a:cs typeface="Arial" pitchFamily="34" charset="-120"/>
              </a:rPr>
              <a:t>Other: ____________________</a:t>
            </a:r>
            <a:endParaRPr lang="en-US" sz="1250" dirty="0"/>
          </a:p>
        </p:txBody>
      </p:sp>
      <p:sp>
        <p:nvSpPr>
          <p:cNvPr id="53" name="Shape 51"/>
          <p:cNvSpPr/>
          <p:nvPr/>
        </p:nvSpPr>
        <p:spPr>
          <a:xfrm>
            <a:off x="8001000" y="1828800"/>
            <a:ext cx="3611880" cy="3877056"/>
          </a:xfrm>
          <a:prstGeom prst="roundRect">
            <a:avLst>
              <a:gd name="adj" fmla="val 2532"/>
            </a:avLst>
          </a:prstGeom>
          <a:solidFill>
            <a:srgbClr val="FFFFFF"/>
          </a:solidFill>
          <a:ln w="12700">
            <a:solidFill>
              <a:srgbClr val="FFFFFF"/>
            </a:solidFill>
            <a:prstDash val="solid"/>
          </a:ln>
        </p:spPr>
        <p:txBody>
          <a:bodyPr/>
          <a:lstStyle/>
          <a:p>
            <a:endParaRPr lang="en-CA"/>
          </a:p>
        </p:txBody>
      </p:sp>
      <p:sp>
        <p:nvSpPr>
          <p:cNvPr id="54" name="Shape 52"/>
          <p:cNvSpPr/>
          <p:nvPr/>
        </p:nvSpPr>
        <p:spPr>
          <a:xfrm>
            <a:off x="8001000" y="1828800"/>
            <a:ext cx="3611880" cy="420624"/>
          </a:xfrm>
          <a:prstGeom prst="roundRect">
            <a:avLst>
              <a:gd name="adj" fmla="val 21739"/>
            </a:avLst>
          </a:prstGeom>
          <a:solidFill>
            <a:srgbClr val="0A5C8A"/>
          </a:solidFill>
          <a:ln w="12700">
            <a:solidFill>
              <a:srgbClr val="0A5C8A"/>
            </a:solidFill>
            <a:prstDash val="solid"/>
          </a:ln>
        </p:spPr>
        <p:txBody>
          <a:bodyPr/>
          <a:lstStyle/>
          <a:p>
            <a:endParaRPr lang="en-CA"/>
          </a:p>
        </p:txBody>
      </p:sp>
      <p:sp>
        <p:nvSpPr>
          <p:cNvPr id="55" name="Shape 53"/>
          <p:cNvSpPr/>
          <p:nvPr/>
        </p:nvSpPr>
        <p:spPr>
          <a:xfrm>
            <a:off x="8001000" y="2139696"/>
            <a:ext cx="3611880" cy="109728"/>
          </a:xfrm>
          <a:prstGeom prst="rect">
            <a:avLst/>
          </a:prstGeom>
          <a:solidFill>
            <a:srgbClr val="0A5C8A"/>
          </a:solidFill>
          <a:ln w="12700">
            <a:solidFill>
              <a:srgbClr val="0A5C8A"/>
            </a:solidFill>
            <a:prstDash val="solid"/>
          </a:ln>
        </p:spPr>
        <p:txBody>
          <a:bodyPr/>
          <a:lstStyle/>
          <a:p>
            <a:endParaRPr lang="en-CA"/>
          </a:p>
        </p:txBody>
      </p:sp>
      <p:sp>
        <p:nvSpPr>
          <p:cNvPr id="56" name="Text 54"/>
          <p:cNvSpPr/>
          <p:nvPr/>
        </p:nvSpPr>
        <p:spPr>
          <a:xfrm>
            <a:off x="8183880" y="1828800"/>
            <a:ext cx="3246120" cy="420624"/>
          </a:xfrm>
          <a:prstGeom prst="rect">
            <a:avLst/>
          </a:prstGeom>
          <a:noFill/>
          <a:ln/>
        </p:spPr>
        <p:txBody>
          <a:bodyPr wrap="square" lIns="0" tIns="0" rIns="0" bIns="0" rtlCol="0" anchor="ctr"/>
          <a:lstStyle/>
          <a:p>
            <a:pPr marL="0" indent="0">
              <a:buNone/>
            </a:pPr>
            <a:r>
              <a:rPr lang="en-US" sz="1600" b="1" dirty="0">
                <a:solidFill>
                  <a:srgbClr val="FFFFFF"/>
                </a:solidFill>
                <a:latin typeface="Corbel" pitchFamily="34" charset="0"/>
                <a:ea typeface="Corbel" pitchFamily="34" charset="-122"/>
                <a:cs typeface="Corbel" pitchFamily="34" charset="-120"/>
              </a:rPr>
              <a:t>Space, privacy &amp; body</a:t>
            </a:r>
            <a:endParaRPr lang="en-US" sz="1600" dirty="0"/>
          </a:p>
        </p:txBody>
      </p:sp>
      <p:sp>
        <p:nvSpPr>
          <p:cNvPr id="57" name="Shape 55"/>
          <p:cNvSpPr/>
          <p:nvPr/>
        </p:nvSpPr>
        <p:spPr>
          <a:xfrm>
            <a:off x="8183880" y="2414016"/>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58" name="Text 56"/>
          <p:cNvSpPr/>
          <p:nvPr/>
        </p:nvSpPr>
        <p:spPr>
          <a:xfrm>
            <a:off x="8458200" y="2340864"/>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Unwanted touch or standing too close</a:t>
            </a:r>
            <a:endParaRPr lang="en-US" sz="1250" dirty="0"/>
          </a:p>
        </p:txBody>
      </p:sp>
      <p:sp>
        <p:nvSpPr>
          <p:cNvPr id="59" name="Shape 57"/>
          <p:cNvSpPr/>
          <p:nvPr/>
        </p:nvSpPr>
        <p:spPr>
          <a:xfrm>
            <a:off x="8183880" y="2743200"/>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60" name="Text 58"/>
          <p:cNvSpPr/>
          <p:nvPr/>
        </p:nvSpPr>
        <p:spPr>
          <a:xfrm>
            <a:off x="8458200" y="2670048"/>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Going through my phone or things</a:t>
            </a:r>
            <a:endParaRPr lang="en-US" sz="1250" dirty="0"/>
          </a:p>
        </p:txBody>
      </p:sp>
      <p:sp>
        <p:nvSpPr>
          <p:cNvPr id="61" name="Shape 59"/>
          <p:cNvSpPr/>
          <p:nvPr/>
        </p:nvSpPr>
        <p:spPr>
          <a:xfrm>
            <a:off x="8183880" y="3072384"/>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62" name="Text 60"/>
          <p:cNvSpPr/>
          <p:nvPr/>
        </p:nvSpPr>
        <p:spPr>
          <a:xfrm>
            <a:off x="8458200" y="2999232"/>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Sharing my private information</a:t>
            </a:r>
            <a:endParaRPr lang="en-US" sz="1250" dirty="0"/>
          </a:p>
        </p:txBody>
      </p:sp>
      <p:sp>
        <p:nvSpPr>
          <p:cNvPr id="63" name="Shape 61"/>
          <p:cNvSpPr/>
          <p:nvPr/>
        </p:nvSpPr>
        <p:spPr>
          <a:xfrm>
            <a:off x="8183880" y="3401568"/>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64" name="Text 62"/>
          <p:cNvSpPr/>
          <p:nvPr/>
        </p:nvSpPr>
        <p:spPr>
          <a:xfrm>
            <a:off x="8458200" y="3328416"/>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Gossiping or talking behind my back</a:t>
            </a:r>
            <a:endParaRPr lang="en-US" sz="1250" dirty="0"/>
          </a:p>
        </p:txBody>
      </p:sp>
      <p:sp>
        <p:nvSpPr>
          <p:cNvPr id="65" name="Shape 63"/>
          <p:cNvSpPr/>
          <p:nvPr/>
        </p:nvSpPr>
        <p:spPr>
          <a:xfrm>
            <a:off x="8183880" y="3730752"/>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66" name="Text 64"/>
          <p:cNvSpPr/>
          <p:nvPr/>
        </p:nvSpPr>
        <p:spPr>
          <a:xfrm>
            <a:off x="8458200" y="3657600"/>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Showing up or calling uninvited</a:t>
            </a:r>
            <a:endParaRPr lang="en-US" sz="1250" dirty="0"/>
          </a:p>
        </p:txBody>
      </p:sp>
      <p:sp>
        <p:nvSpPr>
          <p:cNvPr id="67" name="Shape 65"/>
          <p:cNvSpPr/>
          <p:nvPr/>
        </p:nvSpPr>
        <p:spPr>
          <a:xfrm>
            <a:off x="8183880" y="4059936"/>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68" name="Text 66"/>
          <p:cNvSpPr/>
          <p:nvPr/>
        </p:nvSpPr>
        <p:spPr>
          <a:xfrm>
            <a:off x="8458200" y="3986784"/>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Expecting me to always be available</a:t>
            </a:r>
            <a:endParaRPr lang="en-US" sz="1250" dirty="0"/>
          </a:p>
        </p:txBody>
      </p:sp>
      <p:sp>
        <p:nvSpPr>
          <p:cNvPr id="69" name="Shape 67"/>
          <p:cNvSpPr/>
          <p:nvPr/>
        </p:nvSpPr>
        <p:spPr>
          <a:xfrm>
            <a:off x="8183880" y="4389120"/>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70" name="Text 68"/>
          <p:cNvSpPr/>
          <p:nvPr/>
        </p:nvSpPr>
        <p:spPr>
          <a:xfrm>
            <a:off x="8458200" y="4315968"/>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Taking or borrowing without asking</a:t>
            </a:r>
            <a:endParaRPr lang="en-US" sz="1250" dirty="0"/>
          </a:p>
        </p:txBody>
      </p:sp>
      <p:sp>
        <p:nvSpPr>
          <p:cNvPr id="71" name="Shape 69"/>
          <p:cNvSpPr/>
          <p:nvPr/>
        </p:nvSpPr>
        <p:spPr>
          <a:xfrm>
            <a:off x="8183880" y="4718304"/>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72" name="Text 70"/>
          <p:cNvSpPr/>
          <p:nvPr/>
        </p:nvSpPr>
        <p:spPr>
          <a:xfrm>
            <a:off x="8458200" y="4645152"/>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Taking my help for granted</a:t>
            </a:r>
            <a:endParaRPr lang="en-US" sz="1250" dirty="0"/>
          </a:p>
        </p:txBody>
      </p:sp>
      <p:sp>
        <p:nvSpPr>
          <p:cNvPr id="73" name="Shape 71"/>
          <p:cNvSpPr/>
          <p:nvPr/>
        </p:nvSpPr>
        <p:spPr>
          <a:xfrm>
            <a:off x="8183880" y="5047488"/>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74" name="Text 72"/>
          <p:cNvSpPr/>
          <p:nvPr/>
        </p:nvSpPr>
        <p:spPr>
          <a:xfrm>
            <a:off x="8458200" y="4974336"/>
            <a:ext cx="3063240" cy="329184"/>
          </a:xfrm>
          <a:prstGeom prst="rect">
            <a:avLst/>
          </a:prstGeom>
          <a:noFill/>
          <a:ln/>
        </p:spPr>
        <p:txBody>
          <a:bodyPr wrap="square" lIns="0" tIns="0" rIns="0" bIns="0" rtlCol="0" anchor="ctr"/>
          <a:lstStyle/>
          <a:p>
            <a:pPr marL="0" indent="0">
              <a:buNone/>
            </a:pPr>
            <a:r>
              <a:rPr lang="en-US" sz="1250" dirty="0">
                <a:solidFill>
                  <a:srgbClr val="1F2A44"/>
                </a:solidFill>
                <a:latin typeface="Arial" pitchFamily="34" charset="0"/>
                <a:ea typeface="Arial" pitchFamily="34" charset="-122"/>
                <a:cs typeface="Arial" pitchFamily="34" charset="-120"/>
              </a:rPr>
              <a:t>Pushing, grabbing or any physical harm</a:t>
            </a:r>
            <a:endParaRPr lang="en-US" sz="1250" dirty="0"/>
          </a:p>
        </p:txBody>
      </p:sp>
      <p:sp>
        <p:nvSpPr>
          <p:cNvPr id="75" name="Shape 73"/>
          <p:cNvSpPr/>
          <p:nvPr/>
        </p:nvSpPr>
        <p:spPr>
          <a:xfrm>
            <a:off x="8183880" y="5376672"/>
            <a:ext cx="182880" cy="182880"/>
          </a:xfrm>
          <a:prstGeom prst="roundRect">
            <a:avLst>
              <a:gd name="adj" fmla="val 15000"/>
            </a:avLst>
          </a:prstGeom>
          <a:solidFill>
            <a:srgbClr val="FFFFFF"/>
          </a:solidFill>
          <a:ln w="15875">
            <a:solidFill>
              <a:srgbClr val="099BDD"/>
            </a:solidFill>
            <a:prstDash val="solid"/>
          </a:ln>
        </p:spPr>
        <p:txBody>
          <a:bodyPr/>
          <a:lstStyle/>
          <a:p>
            <a:endParaRPr lang="en-CA"/>
          </a:p>
        </p:txBody>
      </p:sp>
      <p:sp>
        <p:nvSpPr>
          <p:cNvPr id="76" name="Text 74"/>
          <p:cNvSpPr/>
          <p:nvPr/>
        </p:nvSpPr>
        <p:spPr>
          <a:xfrm>
            <a:off x="8458200" y="5303520"/>
            <a:ext cx="3063240" cy="329184"/>
          </a:xfrm>
          <a:prstGeom prst="rect">
            <a:avLst/>
          </a:prstGeom>
          <a:noFill/>
          <a:ln/>
        </p:spPr>
        <p:txBody>
          <a:bodyPr wrap="square" lIns="0" tIns="0" rIns="0" bIns="0" rtlCol="0" anchor="ctr"/>
          <a:lstStyle/>
          <a:p>
            <a:pPr marL="0" indent="0">
              <a:buNone/>
            </a:pPr>
            <a:r>
              <a:rPr lang="en-US" sz="1250" i="1" dirty="0">
                <a:solidFill>
                  <a:srgbClr val="1F2A44"/>
                </a:solidFill>
                <a:latin typeface="Arial" pitchFamily="34" charset="0"/>
                <a:ea typeface="Arial" pitchFamily="34" charset="-122"/>
                <a:cs typeface="Arial" pitchFamily="34" charset="-120"/>
              </a:rPr>
              <a:t>Other: ____________________</a:t>
            </a:r>
            <a:endParaRPr lang="en-US" sz="1250" dirty="0"/>
          </a:p>
        </p:txBody>
      </p:sp>
      <p:sp>
        <p:nvSpPr>
          <p:cNvPr id="77" name="Shape 75"/>
          <p:cNvSpPr/>
          <p:nvPr/>
        </p:nvSpPr>
        <p:spPr>
          <a:xfrm>
            <a:off x="548640" y="5843016"/>
            <a:ext cx="11064240" cy="566928"/>
          </a:xfrm>
          <a:prstGeom prst="roundRect">
            <a:avLst>
              <a:gd name="adj" fmla="val 16129"/>
            </a:avLst>
          </a:prstGeom>
          <a:solidFill>
            <a:srgbClr val="A9DCF4"/>
          </a:solidFill>
          <a:ln w="12700">
            <a:solidFill>
              <a:srgbClr val="A9DCF4"/>
            </a:solidFill>
            <a:prstDash val="solid"/>
          </a:ln>
        </p:spPr>
        <p:txBody>
          <a:bodyPr/>
          <a:lstStyle/>
          <a:p>
            <a:endParaRPr lang="en-CA"/>
          </a:p>
        </p:txBody>
      </p:sp>
      <p:sp>
        <p:nvSpPr>
          <p:cNvPr id="78" name="Text 76"/>
          <p:cNvSpPr/>
          <p:nvPr/>
        </p:nvSpPr>
        <p:spPr>
          <a:xfrm>
            <a:off x="777240" y="5843016"/>
            <a:ext cx="10607040" cy="566928"/>
          </a:xfrm>
          <a:prstGeom prst="rect">
            <a:avLst/>
          </a:prstGeom>
          <a:noFill/>
          <a:ln/>
        </p:spPr>
        <p:txBody>
          <a:bodyPr wrap="square" lIns="0" tIns="0" rIns="0" bIns="0" rtlCol="0" anchor="ctr"/>
          <a:lstStyle/>
          <a:p>
            <a:pPr marL="0" indent="0">
              <a:buNone/>
            </a:pPr>
            <a:r>
              <a:rPr lang="en-US" sz="1400" b="1" dirty="0">
                <a:solidFill>
                  <a:srgbClr val="F24099"/>
                </a:solidFill>
                <a:latin typeface="Arial" pitchFamily="34" charset="0"/>
                <a:ea typeface="Arial" pitchFamily="34" charset="-122"/>
                <a:cs typeface="Arial" pitchFamily="34" charset="-120"/>
              </a:rPr>
              <a:t>On your diary card, </a:t>
            </a:r>
            <a:r>
              <a:rPr lang="en-US" sz="1400" dirty="0">
                <a:solidFill>
                  <a:srgbClr val="1F2A44"/>
                </a:solidFill>
                <a:latin typeface="Arial" pitchFamily="34" charset="0"/>
                <a:ea typeface="Arial" pitchFamily="34" charset="-122"/>
                <a:cs typeface="Arial" pitchFamily="34" charset="-120"/>
              </a:rPr>
              <a:t>note when it happened, how you felt, and what you did. We will practise how to respond in the Interpersonal Effectiveness module.</a:t>
            </a:r>
            <a:endParaRPr lang="en-US" sz="1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A802E-F687-8A28-FCF7-C384BF00F4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B6CFBD3-B8DA-6CAD-B557-7DE9703535FB}"/>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278859" y="397135"/>
            <a:ext cx="11634281" cy="6235430"/>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TextBox 5">
            <a:extLst>
              <a:ext uri="{FF2B5EF4-FFF2-40B4-BE49-F238E27FC236}">
                <a16:creationId xmlns:a16="http://schemas.microsoft.com/office/drawing/2014/main" id="{B931500B-A15A-17E4-18C1-9AC10F811FDB}"/>
              </a:ext>
            </a:extLst>
          </p:cNvPr>
          <p:cNvSpPr txBox="1"/>
          <p:nvPr/>
        </p:nvSpPr>
        <p:spPr>
          <a:xfrm>
            <a:off x="609726" y="2254663"/>
            <a:ext cx="1263462" cy="369332"/>
          </a:xfrm>
          <a:prstGeom prst="rect">
            <a:avLst/>
          </a:prstGeom>
          <a:noFill/>
        </p:spPr>
        <p:txBody>
          <a:bodyPr wrap="square">
            <a:spAutoFit/>
          </a:bodyPr>
          <a:lstStyle/>
          <a:p>
            <a:r>
              <a:rPr lang="en-CA" dirty="0">
                <a:solidFill>
                  <a:srgbClr val="FF0000"/>
                </a:solidFill>
              </a:rPr>
              <a:t>struggling</a:t>
            </a:r>
            <a:r>
              <a:rPr lang="en-CA" sz="1800" dirty="0"/>
              <a:t>. </a:t>
            </a:r>
            <a:endParaRPr lang="en-CA" dirty="0"/>
          </a:p>
        </p:txBody>
      </p:sp>
      <p:sp>
        <p:nvSpPr>
          <p:cNvPr id="8" name="TextBox 7">
            <a:extLst>
              <a:ext uri="{FF2B5EF4-FFF2-40B4-BE49-F238E27FC236}">
                <a16:creationId xmlns:a16="http://schemas.microsoft.com/office/drawing/2014/main" id="{8BC2D6D1-59F9-0990-B68C-20B05EE3A59C}"/>
              </a:ext>
            </a:extLst>
          </p:cNvPr>
          <p:cNvSpPr txBox="1"/>
          <p:nvPr/>
        </p:nvSpPr>
        <p:spPr>
          <a:xfrm>
            <a:off x="677725" y="2577567"/>
            <a:ext cx="1127464" cy="369332"/>
          </a:xfrm>
          <a:prstGeom prst="rect">
            <a:avLst/>
          </a:prstGeom>
          <a:noFill/>
        </p:spPr>
        <p:txBody>
          <a:bodyPr wrap="square">
            <a:spAutoFit/>
          </a:bodyPr>
          <a:lstStyle/>
          <a:p>
            <a:r>
              <a:rPr lang="en-CA" dirty="0">
                <a:solidFill>
                  <a:srgbClr val="FF0000"/>
                </a:solidFill>
              </a:rPr>
              <a:t>sad</a:t>
            </a:r>
            <a:r>
              <a:rPr lang="en-CA" sz="1800" dirty="0"/>
              <a:t>. </a:t>
            </a:r>
            <a:endParaRPr lang="en-CA" dirty="0"/>
          </a:p>
        </p:txBody>
      </p:sp>
      <p:sp>
        <p:nvSpPr>
          <p:cNvPr id="10" name="TextBox 9">
            <a:extLst>
              <a:ext uri="{FF2B5EF4-FFF2-40B4-BE49-F238E27FC236}">
                <a16:creationId xmlns:a16="http://schemas.microsoft.com/office/drawing/2014/main" id="{9B22E047-C8C4-FF3E-9588-08F5553DDC04}"/>
              </a:ext>
            </a:extLst>
          </p:cNvPr>
          <p:cNvSpPr txBox="1"/>
          <p:nvPr/>
        </p:nvSpPr>
        <p:spPr>
          <a:xfrm>
            <a:off x="523876" y="2946899"/>
            <a:ext cx="1435161" cy="369332"/>
          </a:xfrm>
          <a:prstGeom prst="rect">
            <a:avLst/>
          </a:prstGeom>
          <a:noFill/>
        </p:spPr>
        <p:txBody>
          <a:bodyPr wrap="square">
            <a:spAutoFit/>
          </a:bodyPr>
          <a:lstStyle/>
          <a:p>
            <a:r>
              <a:rPr lang="en-CA" dirty="0">
                <a:solidFill>
                  <a:srgbClr val="FF0000"/>
                </a:solidFill>
              </a:rPr>
              <a:t>withdrawing</a:t>
            </a:r>
            <a:r>
              <a:rPr lang="en-CA" sz="1800" dirty="0">
                <a:solidFill>
                  <a:schemeClr val="bg1"/>
                </a:solidFill>
              </a:rPr>
              <a:t> </a:t>
            </a:r>
            <a:endParaRPr lang="en-CA" dirty="0">
              <a:solidFill>
                <a:schemeClr val="bg1"/>
              </a:solidFill>
            </a:endParaRPr>
          </a:p>
        </p:txBody>
      </p:sp>
      <p:sp>
        <p:nvSpPr>
          <p:cNvPr id="12" name="TextBox 11">
            <a:extLst>
              <a:ext uri="{FF2B5EF4-FFF2-40B4-BE49-F238E27FC236}">
                <a16:creationId xmlns:a16="http://schemas.microsoft.com/office/drawing/2014/main" id="{A7D8866F-7854-3C18-B30B-87689800E48E}"/>
              </a:ext>
            </a:extLst>
          </p:cNvPr>
          <p:cNvSpPr txBox="1"/>
          <p:nvPr/>
        </p:nvSpPr>
        <p:spPr>
          <a:xfrm>
            <a:off x="1873189" y="2231449"/>
            <a:ext cx="9516862" cy="369332"/>
          </a:xfrm>
          <a:prstGeom prst="rect">
            <a:avLst/>
          </a:prstGeom>
          <a:noFill/>
        </p:spPr>
        <p:txBody>
          <a:bodyPr wrap="square">
            <a:spAutoFit/>
          </a:bodyPr>
          <a:lstStyle/>
          <a:p>
            <a:r>
              <a:rPr lang="en-CA" dirty="0">
                <a:solidFill>
                  <a:srgbClr val="FF0000"/>
                </a:solidFill>
              </a:rPr>
              <a:t>4    3    6    2    3    10   9</a:t>
            </a:r>
          </a:p>
        </p:txBody>
      </p:sp>
      <p:sp>
        <p:nvSpPr>
          <p:cNvPr id="14" name="TextBox 13">
            <a:extLst>
              <a:ext uri="{FF2B5EF4-FFF2-40B4-BE49-F238E27FC236}">
                <a16:creationId xmlns:a16="http://schemas.microsoft.com/office/drawing/2014/main" id="{A467972C-540F-1655-679D-16418851DF2F}"/>
              </a:ext>
            </a:extLst>
          </p:cNvPr>
          <p:cNvSpPr txBox="1"/>
          <p:nvPr/>
        </p:nvSpPr>
        <p:spPr>
          <a:xfrm>
            <a:off x="1873188" y="2577567"/>
            <a:ext cx="6528896" cy="369332"/>
          </a:xfrm>
          <a:prstGeom prst="rect">
            <a:avLst/>
          </a:prstGeom>
          <a:noFill/>
        </p:spPr>
        <p:txBody>
          <a:bodyPr wrap="square">
            <a:spAutoFit/>
          </a:bodyPr>
          <a:lstStyle/>
          <a:p>
            <a:r>
              <a:rPr lang="en-CA" dirty="0">
                <a:solidFill>
                  <a:srgbClr val="FF0000"/>
                </a:solidFill>
              </a:rPr>
              <a:t>5    4    7    1     2     8    7</a:t>
            </a:r>
            <a:r>
              <a:rPr lang="en-CA" sz="1800" dirty="0">
                <a:solidFill>
                  <a:srgbClr val="FF0000"/>
                </a:solidFill>
              </a:rPr>
              <a:t> </a:t>
            </a:r>
            <a:endParaRPr lang="en-CA" dirty="0">
              <a:solidFill>
                <a:srgbClr val="FF0000"/>
              </a:solidFill>
            </a:endParaRPr>
          </a:p>
        </p:txBody>
      </p:sp>
      <p:sp>
        <p:nvSpPr>
          <p:cNvPr id="16" name="TextBox 15">
            <a:extLst>
              <a:ext uri="{FF2B5EF4-FFF2-40B4-BE49-F238E27FC236}">
                <a16:creationId xmlns:a16="http://schemas.microsoft.com/office/drawing/2014/main" id="{4D9C29AC-4B65-0B05-BAA0-3CBA65409DDA}"/>
              </a:ext>
            </a:extLst>
          </p:cNvPr>
          <p:cNvSpPr txBox="1"/>
          <p:nvPr/>
        </p:nvSpPr>
        <p:spPr>
          <a:xfrm>
            <a:off x="1873188" y="2966840"/>
            <a:ext cx="6369729" cy="369332"/>
          </a:xfrm>
          <a:prstGeom prst="rect">
            <a:avLst/>
          </a:prstGeom>
          <a:noFill/>
        </p:spPr>
        <p:txBody>
          <a:bodyPr wrap="square">
            <a:spAutoFit/>
          </a:bodyPr>
          <a:lstStyle/>
          <a:p>
            <a:r>
              <a:rPr lang="en-CA" dirty="0">
                <a:solidFill>
                  <a:srgbClr val="FF0000"/>
                </a:solidFill>
              </a:rPr>
              <a:t>9    8    6    6    5     10  10</a:t>
            </a:r>
            <a:r>
              <a:rPr lang="en-CA" sz="1800" dirty="0">
                <a:solidFill>
                  <a:srgbClr val="FF0000"/>
                </a:solidFill>
              </a:rPr>
              <a:t> </a:t>
            </a:r>
            <a:endParaRPr lang="en-CA" dirty="0">
              <a:solidFill>
                <a:srgbClr val="FF0000"/>
              </a:solidFill>
            </a:endParaRPr>
          </a:p>
        </p:txBody>
      </p:sp>
      <p:sp>
        <p:nvSpPr>
          <p:cNvPr id="7" name="TextBox 6">
            <a:extLst>
              <a:ext uri="{FF2B5EF4-FFF2-40B4-BE49-F238E27FC236}">
                <a16:creationId xmlns:a16="http://schemas.microsoft.com/office/drawing/2014/main" id="{1AB6F81A-C3CA-1E97-7A7D-E832BD5888DF}"/>
              </a:ext>
            </a:extLst>
          </p:cNvPr>
          <p:cNvSpPr txBox="1"/>
          <p:nvPr/>
        </p:nvSpPr>
        <p:spPr>
          <a:xfrm>
            <a:off x="1873188" y="1477951"/>
            <a:ext cx="5683017" cy="369332"/>
          </a:xfrm>
          <a:prstGeom prst="rect">
            <a:avLst/>
          </a:prstGeom>
          <a:noFill/>
        </p:spPr>
        <p:txBody>
          <a:bodyPr wrap="square">
            <a:spAutoFit/>
          </a:bodyPr>
          <a:lstStyle/>
          <a:p>
            <a:r>
              <a:rPr lang="en-CA" dirty="0">
                <a:solidFill>
                  <a:srgbClr val="FF0000"/>
                </a:solidFill>
              </a:rPr>
              <a:t>M  T    W   T     F    S    S</a:t>
            </a:r>
          </a:p>
        </p:txBody>
      </p:sp>
      <p:sp>
        <p:nvSpPr>
          <p:cNvPr id="3" name="Slide Number Placeholder 2">
            <a:extLst>
              <a:ext uri="{FF2B5EF4-FFF2-40B4-BE49-F238E27FC236}">
                <a16:creationId xmlns:a16="http://schemas.microsoft.com/office/drawing/2014/main" id="{D0188307-1C0B-CE87-E980-EAF453E269F5}"/>
              </a:ext>
            </a:extLst>
          </p:cNvPr>
          <p:cNvSpPr>
            <a:spLocks noGrp="1"/>
          </p:cNvSpPr>
          <p:nvPr>
            <p:ph type="sldNum" sz="quarter" idx="12"/>
          </p:nvPr>
        </p:nvSpPr>
        <p:spPr/>
        <p:txBody>
          <a:bodyPr/>
          <a:lstStyle/>
          <a:p>
            <a:fld id="{A625A5D2-04DB-4EAB-A2FF-21E756E6E7CC}" type="slidenum">
              <a:rPr lang="en-CA" smtClean="0"/>
              <a:t>86</a:t>
            </a:fld>
            <a:endParaRPr lang="en-CA"/>
          </a:p>
        </p:txBody>
      </p:sp>
      <p:sp>
        <p:nvSpPr>
          <p:cNvPr id="5" name="TextBox 4">
            <a:extLst>
              <a:ext uri="{FF2B5EF4-FFF2-40B4-BE49-F238E27FC236}">
                <a16:creationId xmlns:a16="http://schemas.microsoft.com/office/drawing/2014/main" id="{73D5057C-8AE8-247A-9A25-2BCC8CE6499E}"/>
              </a:ext>
            </a:extLst>
          </p:cNvPr>
          <p:cNvSpPr txBox="1"/>
          <p:nvPr/>
        </p:nvSpPr>
        <p:spPr>
          <a:xfrm>
            <a:off x="447261" y="3718193"/>
            <a:ext cx="6129130" cy="1477328"/>
          </a:xfrm>
          <a:prstGeom prst="rect">
            <a:avLst/>
          </a:prstGeom>
          <a:noFill/>
        </p:spPr>
        <p:txBody>
          <a:bodyPr wrap="square">
            <a:spAutoFit/>
          </a:bodyPr>
          <a:lstStyle/>
          <a:p>
            <a:r>
              <a:rPr lang="en-CA" dirty="0">
                <a:solidFill>
                  <a:srgbClr val="FF0000"/>
                </a:solidFill>
              </a:rPr>
              <a:t>Trouble with boundaries:</a:t>
            </a:r>
          </a:p>
          <a:p>
            <a:r>
              <a:rPr lang="en-CA" dirty="0">
                <a:solidFill>
                  <a:srgbClr val="FF0000"/>
                </a:solidFill>
              </a:rPr>
              <a:t>Gaslighting</a:t>
            </a:r>
          </a:p>
          <a:p>
            <a:r>
              <a:rPr lang="en-CA" dirty="0">
                <a:solidFill>
                  <a:srgbClr val="FF0000"/>
                </a:solidFill>
              </a:rPr>
              <a:t>Disrespect</a:t>
            </a:r>
          </a:p>
          <a:p>
            <a:r>
              <a:rPr lang="en-CA" dirty="0">
                <a:solidFill>
                  <a:srgbClr val="FF0000"/>
                </a:solidFill>
              </a:rPr>
              <a:t>Tone </a:t>
            </a:r>
          </a:p>
          <a:p>
            <a:r>
              <a:rPr lang="en-CA" dirty="0">
                <a:solidFill>
                  <a:srgbClr val="FF0000"/>
                </a:solidFill>
              </a:rPr>
              <a:t>sarcasm</a:t>
            </a:r>
            <a:endParaRPr lang="en-CA" dirty="0"/>
          </a:p>
        </p:txBody>
      </p:sp>
    </p:spTree>
    <p:extLst>
      <p:ext uri="{BB962C8B-B14F-4D97-AF65-F5344CB8AC3E}">
        <p14:creationId xmlns:p14="http://schemas.microsoft.com/office/powerpoint/2010/main" val="291630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businesscard, plant&#10;&#10;Description automatically generated">
            <a:extLst>
              <a:ext uri="{FF2B5EF4-FFF2-40B4-BE49-F238E27FC236}">
                <a16:creationId xmlns:a16="http://schemas.microsoft.com/office/drawing/2014/main" id="{FD5EC9B2-AA98-A376-9C7F-7A80FF58F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82" y="110766"/>
            <a:ext cx="2362609" cy="2817964"/>
          </a:xfrm>
          <a:prstGeom prst="rect">
            <a:avLst/>
          </a:prstGeom>
        </p:spPr>
      </p:pic>
      <p:pic>
        <p:nvPicPr>
          <p:cNvPr id="3" name="Picture 2" descr="A person smiling at the camera&#10;&#10;Description automatically generated">
            <a:extLst>
              <a:ext uri="{FF2B5EF4-FFF2-40B4-BE49-F238E27FC236}">
                <a16:creationId xmlns:a16="http://schemas.microsoft.com/office/drawing/2014/main" id="{DADC04C7-A353-CBC1-6E11-DCD680F7C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886" y="2137861"/>
            <a:ext cx="2509083" cy="3839066"/>
          </a:xfrm>
          <a:prstGeom prst="rect">
            <a:avLst/>
          </a:prstGeom>
        </p:spPr>
      </p:pic>
      <p:pic>
        <p:nvPicPr>
          <p:cNvPr id="4" name="Picture 3" descr="A person smiling at the camera&#10;&#10;Description automatically generated">
            <a:extLst>
              <a:ext uri="{FF2B5EF4-FFF2-40B4-BE49-F238E27FC236}">
                <a16:creationId xmlns:a16="http://schemas.microsoft.com/office/drawing/2014/main" id="{9C622D30-5E98-B740-8406-0FF31C8B9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6731" y="227249"/>
            <a:ext cx="2771481" cy="3427181"/>
          </a:xfrm>
          <a:prstGeom prst="rect">
            <a:avLst/>
          </a:prstGeom>
        </p:spPr>
      </p:pic>
      <p:sp>
        <p:nvSpPr>
          <p:cNvPr id="6" name="TextBox 5">
            <a:extLst>
              <a:ext uri="{FF2B5EF4-FFF2-40B4-BE49-F238E27FC236}">
                <a16:creationId xmlns:a16="http://schemas.microsoft.com/office/drawing/2014/main" id="{D0FE94C5-9113-18EC-CCFE-C76103B802B7}"/>
              </a:ext>
            </a:extLst>
          </p:cNvPr>
          <p:cNvSpPr txBox="1"/>
          <p:nvPr/>
        </p:nvSpPr>
        <p:spPr>
          <a:xfrm>
            <a:off x="1681523" y="5959085"/>
            <a:ext cx="2017336" cy="646331"/>
          </a:xfrm>
          <a:prstGeom prst="rect">
            <a:avLst/>
          </a:prstGeom>
          <a:noFill/>
        </p:spPr>
        <p:txBody>
          <a:bodyPr wrap="square">
            <a:spAutoFit/>
          </a:bodyPr>
          <a:lstStyle/>
          <a:p>
            <a:r>
              <a:rPr lang="en-CA" sz="3600" dirty="0"/>
              <a:t>NICOLE</a:t>
            </a:r>
          </a:p>
        </p:txBody>
      </p:sp>
      <p:sp>
        <p:nvSpPr>
          <p:cNvPr id="8" name="TextBox 7">
            <a:extLst>
              <a:ext uri="{FF2B5EF4-FFF2-40B4-BE49-F238E27FC236}">
                <a16:creationId xmlns:a16="http://schemas.microsoft.com/office/drawing/2014/main" id="{5B2E6D19-7E7E-CA44-EBCC-85B99E2D626D}"/>
              </a:ext>
            </a:extLst>
          </p:cNvPr>
          <p:cNvSpPr txBox="1"/>
          <p:nvPr/>
        </p:nvSpPr>
        <p:spPr>
          <a:xfrm>
            <a:off x="5022472" y="3851451"/>
            <a:ext cx="2071540" cy="646331"/>
          </a:xfrm>
          <a:prstGeom prst="rect">
            <a:avLst/>
          </a:prstGeom>
          <a:noFill/>
        </p:spPr>
        <p:txBody>
          <a:bodyPr wrap="square">
            <a:spAutoFit/>
          </a:bodyPr>
          <a:lstStyle/>
          <a:p>
            <a:r>
              <a:rPr lang="en-CA" sz="3600" dirty="0"/>
              <a:t>JOAN</a:t>
            </a:r>
          </a:p>
        </p:txBody>
      </p:sp>
      <p:sp>
        <p:nvSpPr>
          <p:cNvPr id="7" name="Slide Number Placeholder 6">
            <a:extLst>
              <a:ext uri="{FF2B5EF4-FFF2-40B4-BE49-F238E27FC236}">
                <a16:creationId xmlns:a16="http://schemas.microsoft.com/office/drawing/2014/main" id="{1AFCD22D-C44E-6A3C-9A5D-E0B4C06402B7}"/>
              </a:ext>
            </a:extLst>
          </p:cNvPr>
          <p:cNvSpPr>
            <a:spLocks noGrp="1"/>
          </p:cNvSpPr>
          <p:nvPr>
            <p:ph type="sldNum" sz="quarter" idx="12"/>
          </p:nvPr>
        </p:nvSpPr>
        <p:spPr>
          <a:xfrm>
            <a:off x="10420350" y="6419850"/>
            <a:ext cx="1184841" cy="368129"/>
          </a:xfrm>
        </p:spPr>
        <p:txBody>
          <a:bodyPr/>
          <a:lstStyle/>
          <a:p>
            <a:fld id="{A625A5D2-04DB-4EAB-A2FF-21E756E6E7CC}" type="slidenum">
              <a:rPr lang="en-CA" sz="2800" smtClean="0"/>
              <a:t>87</a:t>
            </a:fld>
            <a:r>
              <a:rPr lang="en-CA" sz="2800" dirty="0"/>
              <a:t>/108</a:t>
            </a:r>
          </a:p>
        </p:txBody>
      </p:sp>
      <p:sp>
        <p:nvSpPr>
          <p:cNvPr id="10" name="TextBox 9">
            <a:extLst>
              <a:ext uri="{FF2B5EF4-FFF2-40B4-BE49-F238E27FC236}">
                <a16:creationId xmlns:a16="http://schemas.microsoft.com/office/drawing/2014/main" id="{6C379239-252B-D7DA-A29E-ECB3C4752A66}"/>
              </a:ext>
            </a:extLst>
          </p:cNvPr>
          <p:cNvSpPr txBox="1"/>
          <p:nvPr/>
        </p:nvSpPr>
        <p:spPr>
          <a:xfrm>
            <a:off x="6993926" y="2004791"/>
            <a:ext cx="4869798" cy="3693319"/>
          </a:xfrm>
          <a:prstGeom prst="rect">
            <a:avLst/>
          </a:prstGeom>
          <a:noFill/>
        </p:spPr>
        <p:txBody>
          <a:bodyPr wrap="square">
            <a:spAutoFit/>
          </a:bodyPr>
          <a:lstStyle/>
          <a:p>
            <a:pPr marL="457200" indent="-457200">
              <a:buFont typeface="Arial" panose="020B0604020202020204" pitchFamily="34" charset="0"/>
              <a:buChar char="•"/>
            </a:pPr>
            <a:r>
              <a:rPr lang="en-CA" sz="2600" dirty="0">
                <a:solidFill>
                  <a:schemeClr val="bg1"/>
                </a:solidFill>
                <a:latin typeface="Arial" panose="020B0604020202020204" pitchFamily="34" charset="0"/>
                <a:cs typeface="Arial" panose="020B0604020202020204" pitchFamily="34" charset="0"/>
              </a:rPr>
              <a:t>Skills training workbook p. 33-46 “advanced distress tolerance skills” which include; </a:t>
            </a:r>
          </a:p>
          <a:p>
            <a:pPr marL="457200" indent="-457200">
              <a:buFont typeface="Arial" panose="020B0604020202020204" pitchFamily="34" charset="0"/>
              <a:buChar char="•"/>
            </a:pPr>
            <a:r>
              <a:rPr lang="en-CA" sz="2600" dirty="0">
                <a:solidFill>
                  <a:schemeClr val="bg1"/>
                </a:solidFill>
                <a:latin typeface="Arial" panose="020B0604020202020204" pitchFamily="34" charset="0"/>
                <a:cs typeface="Arial" panose="020B0604020202020204" pitchFamily="34" charset="0"/>
              </a:rPr>
              <a:t>1. safe place visualization, </a:t>
            </a:r>
          </a:p>
          <a:p>
            <a:pPr marL="457200" indent="-457200">
              <a:buFont typeface="Arial" panose="020B0604020202020204" pitchFamily="34" charset="0"/>
              <a:buChar char="•"/>
            </a:pPr>
            <a:r>
              <a:rPr lang="en-CA" sz="2600" dirty="0">
                <a:solidFill>
                  <a:schemeClr val="bg1"/>
                </a:solidFill>
                <a:latin typeface="Arial" panose="020B0604020202020204" pitchFamily="34" charset="0"/>
                <a:cs typeface="Arial" panose="020B0604020202020204" pitchFamily="34" charset="0"/>
              </a:rPr>
              <a:t>2 .cue-controlled relaxation,</a:t>
            </a:r>
          </a:p>
          <a:p>
            <a:pPr marL="457200" indent="-457200">
              <a:buFont typeface="Arial" panose="020B0604020202020204" pitchFamily="34" charset="0"/>
              <a:buChar char="•"/>
            </a:pPr>
            <a:r>
              <a:rPr lang="en-CA" sz="2600" dirty="0">
                <a:solidFill>
                  <a:schemeClr val="bg1"/>
                </a:solidFill>
                <a:latin typeface="Arial" panose="020B0604020202020204" pitchFamily="34" charset="0"/>
                <a:cs typeface="Arial" panose="020B0604020202020204" pitchFamily="34" charset="0"/>
              </a:rPr>
              <a:t>3. rediscover your values, </a:t>
            </a:r>
          </a:p>
          <a:p>
            <a:pPr marL="457200" indent="-457200">
              <a:buFont typeface="Arial" panose="020B0604020202020204" pitchFamily="34" charset="0"/>
              <a:buChar char="•"/>
            </a:pPr>
            <a:r>
              <a:rPr lang="en-CA" sz="2600" dirty="0">
                <a:solidFill>
                  <a:schemeClr val="bg1"/>
                </a:solidFill>
                <a:latin typeface="Arial" panose="020B0604020202020204" pitchFamily="34" charset="0"/>
                <a:cs typeface="Arial" panose="020B0604020202020204" pitchFamily="34" charset="0"/>
              </a:rPr>
              <a:t>4. values-based behavior,</a:t>
            </a:r>
          </a:p>
          <a:p>
            <a:pPr marL="457200" indent="-457200">
              <a:buFont typeface="Arial" panose="020B0604020202020204" pitchFamily="34" charset="0"/>
              <a:buChar char="•"/>
            </a:pPr>
            <a:r>
              <a:rPr lang="en-CA" sz="2600" dirty="0">
                <a:solidFill>
                  <a:schemeClr val="bg1"/>
                </a:solidFill>
                <a:latin typeface="Arial" panose="020B0604020202020204" pitchFamily="34" charset="0"/>
                <a:cs typeface="Arial" panose="020B0604020202020204" pitchFamily="34" charset="0"/>
              </a:rPr>
              <a:t>5.  higher power. </a:t>
            </a:r>
          </a:p>
        </p:txBody>
      </p:sp>
      <p:sp>
        <p:nvSpPr>
          <p:cNvPr id="12" name="TextBox 11">
            <a:extLst>
              <a:ext uri="{FF2B5EF4-FFF2-40B4-BE49-F238E27FC236}">
                <a16:creationId xmlns:a16="http://schemas.microsoft.com/office/drawing/2014/main" id="{E9BE74A5-4E9D-2535-D7D5-C0048B1F9E5A}"/>
              </a:ext>
            </a:extLst>
          </p:cNvPr>
          <p:cNvSpPr txBox="1"/>
          <p:nvPr/>
        </p:nvSpPr>
        <p:spPr>
          <a:xfrm>
            <a:off x="7169940" y="1288915"/>
            <a:ext cx="6096000" cy="461665"/>
          </a:xfrm>
          <a:prstGeom prst="rect">
            <a:avLst/>
          </a:prstGeom>
          <a:noFill/>
        </p:spPr>
        <p:txBody>
          <a:bodyPr wrap="square">
            <a:spAutoFit/>
          </a:bodyPr>
          <a:lstStyle/>
          <a:p>
            <a:r>
              <a:rPr kumimoji="0" lang="en-CA" sz="2400" b="0" i="0" u="none" strike="noStrike" kern="1200" cap="all"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What we will do today</a:t>
            </a:r>
            <a:endParaRPr lang="en-CA" sz="2400" dirty="0"/>
          </a:p>
        </p:txBody>
      </p:sp>
      <p:sp>
        <p:nvSpPr>
          <p:cNvPr id="9" name="Star: 5 Points 8">
            <a:extLst>
              <a:ext uri="{FF2B5EF4-FFF2-40B4-BE49-F238E27FC236}">
                <a16:creationId xmlns:a16="http://schemas.microsoft.com/office/drawing/2014/main" id="{81F23733-7715-1FD6-2EAB-A4612D0CFFFB}"/>
              </a:ext>
            </a:extLst>
          </p:cNvPr>
          <p:cNvSpPr/>
          <p:nvPr/>
        </p:nvSpPr>
        <p:spPr>
          <a:xfrm>
            <a:off x="10420350" y="5619631"/>
            <a:ext cx="1158423" cy="800219"/>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71724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erson with her hand on her forehead&#10;&#10;Description automatically generated">
            <a:extLst>
              <a:ext uri="{FF2B5EF4-FFF2-40B4-BE49-F238E27FC236}">
                <a16:creationId xmlns:a16="http://schemas.microsoft.com/office/drawing/2014/main" id="{A2E05277-4E46-490A-80FD-6BA3A5CD971E}"/>
              </a:ext>
            </a:extLst>
          </p:cNvPr>
          <p:cNvPicPr>
            <a:picLocks noGrp="1"/>
          </p:cNvPicPr>
          <p:nvPr>
            <p:ph sz="half" idx="4294967295"/>
          </p:nvPr>
        </p:nvPicPr>
        <p:blipFill rotWithShape="1">
          <a:blip r:embed="rId2">
            <a:extLst>
              <a:ext uri="{28A0092B-C50C-407E-A947-70E740481C1C}">
                <a14:useLocalDpi xmlns:a14="http://schemas.microsoft.com/office/drawing/2010/main" val="0"/>
              </a:ext>
            </a:extLst>
          </a:blip>
          <a:srcRect t="9176" b="6554"/>
          <a:stretch/>
        </p:blipFill>
        <p:spPr bwMode="auto">
          <a:xfrm>
            <a:off x="20" y="10"/>
            <a:ext cx="12191980" cy="6857990"/>
          </a:xfrm>
          <a:prstGeom prst="rect">
            <a:avLst/>
          </a:prstGeom>
          <a:noFill/>
        </p:spPr>
      </p:pic>
      <p:sp>
        <p:nvSpPr>
          <p:cNvPr id="2" name="Title 1">
            <a:extLst>
              <a:ext uri="{FF2B5EF4-FFF2-40B4-BE49-F238E27FC236}">
                <a16:creationId xmlns:a16="http://schemas.microsoft.com/office/drawing/2014/main" id="{0F927CF6-FF1E-43B9-9A25-C1127D2525C4}"/>
              </a:ext>
            </a:extLst>
          </p:cNvPr>
          <p:cNvSpPr>
            <a:spLocks noGrp="1"/>
          </p:cNvSpPr>
          <p:nvPr>
            <p:ph type="title" idx="4294967295"/>
          </p:nvPr>
        </p:nvSpPr>
        <p:spPr>
          <a:xfrm>
            <a:off x="5549250" y="886968"/>
            <a:ext cx="7254875" cy="931863"/>
          </a:xfrm>
        </p:spPr>
        <p:txBody>
          <a:bodyPr vert="horz" lIns="91440" tIns="45720" rIns="91440" bIns="45720" rtlCol="0" anchor="b">
            <a:normAutofit fontScale="90000"/>
          </a:bodyPr>
          <a:lstStyle/>
          <a:p>
            <a:pPr algn="ctr"/>
            <a:r>
              <a:rPr lang="en-US" sz="3600" dirty="0">
                <a:solidFill>
                  <a:schemeClr val="bg1"/>
                </a:solidFill>
                <a:latin typeface="Arial" panose="020B0604020202020204" pitchFamily="34" charset="0"/>
                <a:cs typeface="Arial" panose="020B0604020202020204" pitchFamily="34" charset="0"/>
              </a:rPr>
              <a:t>Distress tolerance </a:t>
            </a: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part 3</a:t>
            </a:r>
          </a:p>
        </p:txBody>
      </p:sp>
      <p:sp>
        <p:nvSpPr>
          <p:cNvPr id="3" name="Content Placeholder 2">
            <a:extLst>
              <a:ext uri="{FF2B5EF4-FFF2-40B4-BE49-F238E27FC236}">
                <a16:creationId xmlns:a16="http://schemas.microsoft.com/office/drawing/2014/main" id="{DC3FB72A-1D7A-4484-91DA-EAC437517E61}"/>
              </a:ext>
            </a:extLst>
          </p:cNvPr>
          <p:cNvSpPr>
            <a:spLocks noGrp="1"/>
          </p:cNvSpPr>
          <p:nvPr>
            <p:ph sz="half" idx="4294967295"/>
          </p:nvPr>
        </p:nvSpPr>
        <p:spPr>
          <a:xfrm>
            <a:off x="6617638" y="1818831"/>
            <a:ext cx="5118100" cy="406400"/>
          </a:xfrm>
        </p:spPr>
        <p:txBody>
          <a:bodyPr vert="horz" lIns="91440" tIns="45720" rIns="91440" bIns="45720" rtlCol="0" anchor="t">
            <a:normAutofit/>
          </a:bodyPr>
          <a:lstStyle/>
          <a:p>
            <a:pPr marL="0" indent="0" algn="r">
              <a:buNone/>
            </a:pPr>
            <a:r>
              <a:rPr lang="en-US" cap="all" dirty="0">
                <a:solidFill>
                  <a:schemeClr val="bg1"/>
                </a:solidFill>
                <a:latin typeface="Arial" panose="020B0604020202020204" pitchFamily="34" charset="0"/>
                <a:cs typeface="Arial" panose="020B0604020202020204" pitchFamily="34" charset="0"/>
              </a:rPr>
              <a:t>Advanced distress tolerance    </a:t>
            </a:r>
          </a:p>
        </p:txBody>
      </p:sp>
      <p:sp>
        <p:nvSpPr>
          <p:cNvPr id="5" name="TextBox 4">
            <a:extLst>
              <a:ext uri="{FF2B5EF4-FFF2-40B4-BE49-F238E27FC236}">
                <a16:creationId xmlns:a16="http://schemas.microsoft.com/office/drawing/2014/main" id="{60D2F782-983B-AEF7-A6BE-8008CA06D260}"/>
              </a:ext>
            </a:extLst>
          </p:cNvPr>
          <p:cNvSpPr txBox="1"/>
          <p:nvPr/>
        </p:nvSpPr>
        <p:spPr>
          <a:xfrm>
            <a:off x="6718986" y="2225231"/>
            <a:ext cx="5260267" cy="461665"/>
          </a:xfrm>
          <a:prstGeom prst="rect">
            <a:avLst/>
          </a:prstGeom>
          <a:noFill/>
        </p:spPr>
        <p:txBody>
          <a:bodyPr wrap="square">
            <a:spAutoFit/>
          </a:bodyPr>
          <a:lstStyle/>
          <a:p>
            <a:pPr algn="l"/>
            <a:r>
              <a:rPr lang="en-US" sz="2400" dirty="0">
                <a:solidFill>
                  <a:schemeClr val="bg1"/>
                </a:solidFill>
                <a:latin typeface="Arial" panose="020B0604020202020204" pitchFamily="34" charset="0"/>
                <a:cs typeface="Arial" panose="020B0604020202020204" pitchFamily="34" charset="0"/>
              </a:rPr>
              <a:t>Skills training workbook Pages 33-46</a:t>
            </a:r>
          </a:p>
        </p:txBody>
      </p:sp>
      <p:sp>
        <p:nvSpPr>
          <p:cNvPr id="6" name="Slide Number Placeholder 5">
            <a:extLst>
              <a:ext uri="{FF2B5EF4-FFF2-40B4-BE49-F238E27FC236}">
                <a16:creationId xmlns:a16="http://schemas.microsoft.com/office/drawing/2014/main" id="{D0FBBBE9-14C5-FFD5-BBD4-D7EC52F766E6}"/>
              </a:ext>
            </a:extLst>
          </p:cNvPr>
          <p:cNvSpPr>
            <a:spLocks noGrp="1"/>
          </p:cNvSpPr>
          <p:nvPr>
            <p:ph type="sldNum" sz="quarter" idx="12"/>
          </p:nvPr>
        </p:nvSpPr>
        <p:spPr/>
        <p:txBody>
          <a:bodyPr/>
          <a:lstStyle/>
          <a:p>
            <a:fld id="{A625A5D2-04DB-4EAB-A2FF-21E756E6E7CC}" type="slidenum">
              <a:rPr lang="en-CA" smtClean="0"/>
              <a:t>88</a:t>
            </a:fld>
            <a:endParaRPr lang="en-CA"/>
          </a:p>
        </p:txBody>
      </p:sp>
    </p:spTree>
    <p:extLst>
      <p:ext uri="{BB962C8B-B14F-4D97-AF65-F5344CB8AC3E}">
        <p14:creationId xmlns:p14="http://schemas.microsoft.com/office/powerpoint/2010/main" val="26083256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185F5B-6DE6-48DD-A3D3-5EB1FA212B83}"/>
              </a:ext>
            </a:extLst>
          </p:cNvPr>
          <p:cNvPicPr>
            <a:picLocks noGrp="1" noChangeAspect="1"/>
          </p:cNvPicPr>
          <p:nvPr>
            <p:ph idx="4294967295"/>
          </p:nvPr>
        </p:nvPicPr>
        <p:blipFill>
          <a:blip r:embed="rId2"/>
          <a:stretch>
            <a:fillRect/>
          </a:stretch>
        </p:blipFill>
        <p:spPr>
          <a:xfrm>
            <a:off x="0" y="0"/>
            <a:ext cx="12192000" cy="6858000"/>
          </a:xfrm>
        </p:spPr>
      </p:pic>
      <p:sp>
        <p:nvSpPr>
          <p:cNvPr id="8" name="TextBox 7">
            <a:extLst>
              <a:ext uri="{FF2B5EF4-FFF2-40B4-BE49-F238E27FC236}">
                <a16:creationId xmlns:a16="http://schemas.microsoft.com/office/drawing/2014/main" id="{3029B49C-A287-5BF7-CA1F-5B2D58ACC378}"/>
              </a:ext>
            </a:extLst>
          </p:cNvPr>
          <p:cNvSpPr txBox="1"/>
          <p:nvPr/>
        </p:nvSpPr>
        <p:spPr>
          <a:xfrm>
            <a:off x="10794444" y="3369448"/>
            <a:ext cx="308394" cy="369332"/>
          </a:xfrm>
          <a:prstGeom prst="rect">
            <a:avLst/>
          </a:prstGeom>
          <a:noFill/>
        </p:spPr>
        <p:txBody>
          <a:bodyPr wrap="square">
            <a:spAutoFit/>
          </a:bodyPr>
          <a:lstStyle/>
          <a:p>
            <a:r>
              <a:rPr lang="en-CA" dirty="0">
                <a:solidFill>
                  <a:srgbClr val="FF0000"/>
                </a:solidFill>
              </a:rPr>
              <a:t>X</a:t>
            </a:r>
          </a:p>
        </p:txBody>
      </p:sp>
      <p:sp>
        <p:nvSpPr>
          <p:cNvPr id="9" name="TextBox 8">
            <a:extLst>
              <a:ext uri="{FF2B5EF4-FFF2-40B4-BE49-F238E27FC236}">
                <a16:creationId xmlns:a16="http://schemas.microsoft.com/office/drawing/2014/main" id="{E20043E5-61E2-74A5-2EF5-8A5064B3B17E}"/>
              </a:ext>
            </a:extLst>
          </p:cNvPr>
          <p:cNvSpPr txBox="1"/>
          <p:nvPr/>
        </p:nvSpPr>
        <p:spPr>
          <a:xfrm>
            <a:off x="6680649" y="3364313"/>
            <a:ext cx="875872" cy="369332"/>
          </a:xfrm>
          <a:prstGeom prst="rect">
            <a:avLst/>
          </a:prstGeom>
          <a:noFill/>
        </p:spPr>
        <p:txBody>
          <a:bodyPr wrap="square">
            <a:spAutoFit/>
          </a:bodyPr>
          <a:lstStyle/>
          <a:p>
            <a:r>
              <a:rPr lang="en-CA" dirty="0">
                <a:solidFill>
                  <a:srgbClr val="FF0000"/>
                </a:solidFill>
              </a:rPr>
              <a:t>Today</a:t>
            </a:r>
          </a:p>
        </p:txBody>
      </p:sp>
      <p:sp>
        <p:nvSpPr>
          <p:cNvPr id="3" name="TextBox 2">
            <a:extLst>
              <a:ext uri="{FF2B5EF4-FFF2-40B4-BE49-F238E27FC236}">
                <a16:creationId xmlns:a16="http://schemas.microsoft.com/office/drawing/2014/main" id="{BEA5D6C0-A2DA-6ACB-B275-B7C1A368AFE8}"/>
              </a:ext>
            </a:extLst>
          </p:cNvPr>
          <p:cNvSpPr txBox="1"/>
          <p:nvPr/>
        </p:nvSpPr>
        <p:spPr>
          <a:xfrm>
            <a:off x="6680649" y="3179647"/>
            <a:ext cx="1060807" cy="369332"/>
          </a:xfrm>
          <a:prstGeom prst="rect">
            <a:avLst/>
          </a:prstGeom>
          <a:noFill/>
        </p:spPr>
        <p:txBody>
          <a:bodyPr wrap="square">
            <a:spAutoFit/>
          </a:bodyPr>
          <a:lstStyle/>
          <a:p>
            <a:r>
              <a:rPr lang="en-CA" dirty="0">
                <a:solidFill>
                  <a:srgbClr val="FF0000"/>
                </a:solidFill>
              </a:rPr>
              <a:t>Today</a:t>
            </a:r>
          </a:p>
        </p:txBody>
      </p:sp>
      <p:sp>
        <p:nvSpPr>
          <p:cNvPr id="6" name="TextBox 5">
            <a:extLst>
              <a:ext uri="{FF2B5EF4-FFF2-40B4-BE49-F238E27FC236}">
                <a16:creationId xmlns:a16="http://schemas.microsoft.com/office/drawing/2014/main" id="{FFFC1DF8-F113-1439-7BEF-66B3A0EFDDAD}"/>
              </a:ext>
            </a:extLst>
          </p:cNvPr>
          <p:cNvSpPr txBox="1"/>
          <p:nvPr/>
        </p:nvSpPr>
        <p:spPr>
          <a:xfrm>
            <a:off x="6680648" y="2959289"/>
            <a:ext cx="1060807" cy="369332"/>
          </a:xfrm>
          <a:prstGeom prst="rect">
            <a:avLst/>
          </a:prstGeom>
          <a:noFill/>
        </p:spPr>
        <p:txBody>
          <a:bodyPr wrap="square">
            <a:spAutoFit/>
          </a:bodyPr>
          <a:lstStyle/>
          <a:p>
            <a:r>
              <a:rPr lang="en-CA" dirty="0">
                <a:solidFill>
                  <a:srgbClr val="FF0000"/>
                </a:solidFill>
              </a:rPr>
              <a:t>Today</a:t>
            </a:r>
          </a:p>
        </p:txBody>
      </p:sp>
      <p:sp>
        <p:nvSpPr>
          <p:cNvPr id="11" name="TextBox 10">
            <a:extLst>
              <a:ext uri="{FF2B5EF4-FFF2-40B4-BE49-F238E27FC236}">
                <a16:creationId xmlns:a16="http://schemas.microsoft.com/office/drawing/2014/main" id="{1E6C3586-987F-E197-E71C-745D16BE5832}"/>
              </a:ext>
            </a:extLst>
          </p:cNvPr>
          <p:cNvSpPr txBox="1"/>
          <p:nvPr/>
        </p:nvSpPr>
        <p:spPr>
          <a:xfrm>
            <a:off x="10794443" y="3169705"/>
            <a:ext cx="536825" cy="369332"/>
          </a:xfrm>
          <a:prstGeom prst="rect">
            <a:avLst/>
          </a:prstGeom>
          <a:noFill/>
        </p:spPr>
        <p:txBody>
          <a:bodyPr wrap="square">
            <a:spAutoFit/>
          </a:bodyPr>
          <a:lstStyle/>
          <a:p>
            <a:r>
              <a:rPr lang="en-CA" dirty="0">
                <a:solidFill>
                  <a:srgbClr val="FF0000"/>
                </a:solidFill>
              </a:rPr>
              <a:t>X</a:t>
            </a:r>
          </a:p>
        </p:txBody>
      </p:sp>
      <p:sp>
        <p:nvSpPr>
          <p:cNvPr id="14" name="TextBox 13">
            <a:extLst>
              <a:ext uri="{FF2B5EF4-FFF2-40B4-BE49-F238E27FC236}">
                <a16:creationId xmlns:a16="http://schemas.microsoft.com/office/drawing/2014/main" id="{E6F2E47B-3498-F28B-F446-FA9F32C694ED}"/>
              </a:ext>
            </a:extLst>
          </p:cNvPr>
          <p:cNvSpPr txBox="1"/>
          <p:nvPr/>
        </p:nvSpPr>
        <p:spPr>
          <a:xfrm>
            <a:off x="10762421" y="2965093"/>
            <a:ext cx="372439" cy="369332"/>
          </a:xfrm>
          <a:prstGeom prst="rect">
            <a:avLst/>
          </a:prstGeom>
          <a:noFill/>
        </p:spPr>
        <p:txBody>
          <a:bodyPr wrap="square">
            <a:spAutoFit/>
          </a:bodyPr>
          <a:lstStyle/>
          <a:p>
            <a:r>
              <a:rPr lang="en-CA" dirty="0">
                <a:solidFill>
                  <a:srgbClr val="FF0000"/>
                </a:solidFill>
              </a:rPr>
              <a:t>X</a:t>
            </a:r>
          </a:p>
        </p:txBody>
      </p:sp>
      <p:sp>
        <p:nvSpPr>
          <p:cNvPr id="4" name="Slide Number Placeholder 3">
            <a:extLst>
              <a:ext uri="{FF2B5EF4-FFF2-40B4-BE49-F238E27FC236}">
                <a16:creationId xmlns:a16="http://schemas.microsoft.com/office/drawing/2014/main" id="{FBC0C49C-1D54-C7F0-66AD-CB17232A82D7}"/>
              </a:ext>
            </a:extLst>
          </p:cNvPr>
          <p:cNvSpPr>
            <a:spLocks noGrp="1"/>
          </p:cNvSpPr>
          <p:nvPr>
            <p:ph type="sldNum" sz="quarter" idx="12"/>
          </p:nvPr>
        </p:nvSpPr>
        <p:spPr/>
        <p:txBody>
          <a:bodyPr/>
          <a:lstStyle/>
          <a:p>
            <a:fld id="{A625A5D2-04DB-4EAB-A2FF-21E756E6E7CC}" type="slidenum">
              <a:rPr lang="en-CA" smtClean="0"/>
              <a:t>89</a:t>
            </a:fld>
            <a:endParaRPr lang="en-CA"/>
          </a:p>
        </p:txBody>
      </p:sp>
    </p:spTree>
    <p:extLst>
      <p:ext uri="{BB962C8B-B14F-4D97-AF65-F5344CB8AC3E}">
        <p14:creationId xmlns:p14="http://schemas.microsoft.com/office/powerpoint/2010/main" val="260617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BC474-D22A-892E-DE46-C1F4711931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313B06-D3AF-8338-3799-0969A6F682D0}"/>
              </a:ext>
            </a:extLst>
          </p:cNvPr>
          <p:cNvSpPr txBox="1"/>
          <p:nvPr/>
        </p:nvSpPr>
        <p:spPr>
          <a:xfrm>
            <a:off x="2724912" y="907697"/>
            <a:ext cx="7431786" cy="4535472"/>
          </a:xfrm>
          <a:prstGeom prst="rect">
            <a:avLst/>
          </a:prstGeom>
          <a:noFill/>
        </p:spPr>
        <p:txBody>
          <a:bodyPr wrap="square">
            <a:spAutoFit/>
          </a:bodyPr>
          <a:lstStyle/>
          <a:p>
            <a:pPr>
              <a:lnSpc>
                <a:spcPct val="107000"/>
              </a:lnSpc>
              <a:spcAft>
                <a:spcPts val="800"/>
              </a:spcAft>
            </a:pPr>
            <a:r>
              <a:rPr lang="en-US"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US" sz="2400" kern="100" dirty="0">
                <a:latin typeface="Arial" panose="020B0604020202020204" pitchFamily="34" charset="0"/>
                <a:ea typeface="Aptos" panose="020B0004020202020204" pitchFamily="34" charset="0"/>
                <a:cs typeface="Arial" panose="020B0604020202020204" pitchFamily="34" charset="0"/>
              </a:rPr>
              <a:t>PERSONAL</a:t>
            </a:r>
            <a:r>
              <a:rPr lang="en-US" sz="2400" kern="100" dirty="0">
                <a:effectLst/>
                <a:latin typeface="Arial" panose="020B0604020202020204" pitchFamily="34" charset="0"/>
                <a:ea typeface="Aptos" panose="020B0004020202020204" pitchFamily="34" charset="0"/>
                <a:cs typeface="Arial" panose="020B0604020202020204" pitchFamily="34" charset="0"/>
              </a:rPr>
              <a:t> SKILLS LIST UP TO THE PRESENT</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Grounding skills- Set a daily intention</a:t>
            </a:r>
            <a:endPar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Sensory soothing toolkit</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-The 5,4,3,2,1 method</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-The emotional freedom technique</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REST (or PEST) Pause</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Radical acceptance statements (please specify)</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Distraction plan                                                  “</a:t>
            </a:r>
          </a:p>
          <a:p>
            <a:pPr marL="342900" lvl="0" indent="-342900">
              <a:lnSpc>
                <a:spcPct val="107000"/>
              </a:lnSpc>
              <a:spcAft>
                <a:spcPts val="800"/>
              </a:spcAft>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Self-soothing plan                                              </a:t>
            </a:r>
            <a:r>
              <a:rPr lang="en-CA"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
            </a:r>
          </a:p>
          <a:p>
            <a:pPr marL="342900" lvl="0" indent="-342900">
              <a:lnSpc>
                <a:spcPct val="107000"/>
              </a:lnSpc>
              <a:spcAft>
                <a:spcPts val="800"/>
              </a:spcAft>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DA3CFCD-FAF2-9AB3-8B9D-B11A8B0CE193}"/>
              </a:ext>
            </a:extLst>
          </p:cNvPr>
          <p:cNvSpPr>
            <a:spLocks noGrp="1"/>
          </p:cNvSpPr>
          <p:nvPr>
            <p:ph type="sldNum" sz="quarter" idx="12"/>
          </p:nvPr>
        </p:nvSpPr>
        <p:spPr/>
        <p:txBody>
          <a:bodyPr/>
          <a:lstStyle/>
          <a:p>
            <a:fld id="{A625A5D2-04DB-4EAB-A2FF-21E756E6E7CC}" type="slidenum">
              <a:rPr lang="en-CA" smtClean="0"/>
              <a:t>90</a:t>
            </a:fld>
            <a:endParaRPr lang="en-CA"/>
          </a:p>
        </p:txBody>
      </p:sp>
    </p:spTree>
    <p:extLst>
      <p:ext uri="{BB962C8B-B14F-4D97-AF65-F5344CB8AC3E}">
        <p14:creationId xmlns:p14="http://schemas.microsoft.com/office/powerpoint/2010/main" val="19163714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1148486" y="-179214"/>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 skills  we will cover today</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698316" y="1827702"/>
            <a:ext cx="6380162" cy="4889500"/>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1. Safe-place Visualization</a:t>
            </a:r>
          </a:p>
          <a:p>
            <a:r>
              <a:rPr lang="en-US" sz="3200" dirty="0">
                <a:solidFill>
                  <a:schemeClr val="bg1"/>
                </a:solidFill>
                <a:latin typeface="Arial" panose="020B0604020202020204" pitchFamily="34" charset="0"/>
                <a:cs typeface="Arial" panose="020B0604020202020204" pitchFamily="34" charset="0"/>
              </a:rPr>
              <a:t>2. Cue-Controlled Relaxation</a:t>
            </a:r>
          </a:p>
          <a:p>
            <a:r>
              <a:rPr lang="en-US" sz="3200" dirty="0">
                <a:solidFill>
                  <a:schemeClr val="bg1"/>
                </a:solidFill>
                <a:latin typeface="Arial" panose="020B0604020202020204" pitchFamily="34" charset="0"/>
                <a:cs typeface="Arial" panose="020B0604020202020204" pitchFamily="34" charset="0"/>
              </a:rPr>
              <a:t>3. Rediscovering your values</a:t>
            </a:r>
          </a:p>
          <a:p>
            <a:r>
              <a:rPr lang="en-US" sz="3200" dirty="0">
                <a:solidFill>
                  <a:schemeClr val="bg1"/>
                </a:solidFill>
                <a:latin typeface="Arial" panose="020B0604020202020204" pitchFamily="34" charset="0"/>
                <a:cs typeface="Arial" panose="020B0604020202020204" pitchFamily="34" charset="0"/>
              </a:rPr>
              <a:t>4. Rehearsing value-based behavior</a:t>
            </a:r>
          </a:p>
          <a:p>
            <a:r>
              <a:rPr lang="en-US" sz="3200" dirty="0">
                <a:solidFill>
                  <a:schemeClr val="bg1"/>
                </a:solidFill>
                <a:latin typeface="Arial" panose="020B0604020202020204" pitchFamily="34" charset="0"/>
                <a:cs typeface="Arial" panose="020B0604020202020204" pitchFamily="34" charset="0"/>
              </a:rPr>
              <a:t>5. Connecting with your higher power</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164465" y="998889"/>
            <a:ext cx="5401006" cy="5718313"/>
          </a:xfrm>
          <a:prstGeom prst="rect">
            <a:avLst/>
          </a:prstGeom>
        </p:spPr>
      </p:pic>
      <p:sp>
        <p:nvSpPr>
          <p:cNvPr id="6" name="Slide Number Placeholder 5">
            <a:extLst>
              <a:ext uri="{FF2B5EF4-FFF2-40B4-BE49-F238E27FC236}">
                <a16:creationId xmlns:a16="http://schemas.microsoft.com/office/drawing/2014/main" id="{2F675F72-EA3B-7D99-FD8E-692CBE09AC40}"/>
              </a:ext>
            </a:extLst>
          </p:cNvPr>
          <p:cNvSpPr>
            <a:spLocks noGrp="1"/>
          </p:cNvSpPr>
          <p:nvPr>
            <p:ph type="sldNum" sz="quarter" idx="12"/>
          </p:nvPr>
        </p:nvSpPr>
        <p:spPr/>
        <p:txBody>
          <a:bodyPr/>
          <a:lstStyle/>
          <a:p>
            <a:fld id="{A625A5D2-04DB-4EAB-A2FF-21E756E6E7CC}" type="slidenum">
              <a:rPr lang="en-CA" smtClean="0"/>
              <a:t>91</a:t>
            </a:fld>
            <a:endParaRPr lang="en-CA"/>
          </a:p>
        </p:txBody>
      </p:sp>
    </p:spTree>
    <p:extLst>
      <p:ext uri="{BB962C8B-B14F-4D97-AF65-F5344CB8AC3E}">
        <p14:creationId xmlns:p14="http://schemas.microsoft.com/office/powerpoint/2010/main" val="40857612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675525" y="-146139"/>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Subjects and skills  we will cover today</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760833" y="2960763"/>
            <a:ext cx="6380162" cy="4889500"/>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1. Safe-place Visualization</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205562" y="982770"/>
            <a:ext cx="5401006" cy="5718313"/>
          </a:xfrm>
          <a:prstGeom prst="rect">
            <a:avLst/>
          </a:prstGeom>
        </p:spPr>
      </p:pic>
      <p:sp>
        <p:nvSpPr>
          <p:cNvPr id="6" name="Slide Number Placeholder 5">
            <a:extLst>
              <a:ext uri="{FF2B5EF4-FFF2-40B4-BE49-F238E27FC236}">
                <a16:creationId xmlns:a16="http://schemas.microsoft.com/office/drawing/2014/main" id="{558D12AC-3E6F-2AE1-2216-FD0CC90F56D6}"/>
              </a:ext>
            </a:extLst>
          </p:cNvPr>
          <p:cNvSpPr>
            <a:spLocks noGrp="1"/>
          </p:cNvSpPr>
          <p:nvPr>
            <p:ph type="sldNum" sz="quarter" idx="12"/>
          </p:nvPr>
        </p:nvSpPr>
        <p:spPr/>
        <p:txBody>
          <a:bodyPr/>
          <a:lstStyle/>
          <a:p>
            <a:fld id="{A625A5D2-04DB-4EAB-A2FF-21E756E6E7CC}" type="slidenum">
              <a:rPr lang="en-CA" smtClean="0"/>
              <a:t>92</a:t>
            </a:fld>
            <a:endParaRPr lang="en-CA"/>
          </a:p>
        </p:txBody>
      </p:sp>
    </p:spTree>
    <p:extLst>
      <p:ext uri="{BB962C8B-B14F-4D97-AF65-F5344CB8AC3E}">
        <p14:creationId xmlns:p14="http://schemas.microsoft.com/office/powerpoint/2010/main" val="11070791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D5EB4C-2D9A-8048-0983-EFB30736B032}"/>
              </a:ext>
            </a:extLst>
          </p:cNvPr>
          <p:cNvSpPr>
            <a:spLocks noGrp="1"/>
          </p:cNvSpPr>
          <p:nvPr>
            <p:ph type="title" idx="4294967295"/>
          </p:nvPr>
        </p:nvSpPr>
        <p:spPr>
          <a:xfrm>
            <a:off x="7088124" y="0"/>
            <a:ext cx="4081398" cy="1457325"/>
          </a:xfrm>
        </p:spPr>
        <p:txBody>
          <a:bodyPr>
            <a:normAutofit/>
          </a:bodyPr>
          <a:lstStyle/>
          <a:p>
            <a:pPr algn="ctr"/>
            <a:r>
              <a:rPr lang="en-US" dirty="0">
                <a:solidFill>
                  <a:schemeClr val="tx1"/>
                </a:solidFill>
                <a:latin typeface="Arial" panose="020B0604020202020204" pitchFamily="34" charset="0"/>
                <a:cs typeface="Arial" panose="020B0604020202020204" pitchFamily="34" charset="0"/>
              </a:rPr>
              <a:t>1. Safe-Place visualization</a:t>
            </a:r>
          </a:p>
        </p:txBody>
      </p:sp>
      <p:pic>
        <p:nvPicPr>
          <p:cNvPr id="8" name="Content Placeholder 7" descr="Two dogs snuggling under a blanket, with just noses sticking out">
            <a:extLst>
              <a:ext uri="{FF2B5EF4-FFF2-40B4-BE49-F238E27FC236}">
                <a16:creationId xmlns:a16="http://schemas.microsoft.com/office/drawing/2014/main" id="{AB83B38E-E348-C92F-A727-2E3F76E3B99E}"/>
              </a:ext>
            </a:extLst>
          </p:cNvPr>
          <p:cNvPicPr>
            <a:picLocks noGrp="1" noChangeAspect="1"/>
          </p:cNvPicPr>
          <p:nvPr>
            <p:ph sz="half" idx="4294967295"/>
          </p:nvPr>
        </p:nvPicPr>
        <p:blipFill>
          <a:blip r:embed="rId4"/>
          <a:stretch>
            <a:fillRect/>
          </a:stretch>
        </p:blipFill>
        <p:spPr>
          <a:xfrm>
            <a:off x="6196710" y="1309841"/>
            <a:ext cx="5864225" cy="3595687"/>
          </a:xfrm>
        </p:spPr>
      </p:pic>
      <p:sp>
        <p:nvSpPr>
          <p:cNvPr id="12" name="Content Placeholder 11">
            <a:extLst>
              <a:ext uri="{FF2B5EF4-FFF2-40B4-BE49-F238E27FC236}">
                <a16:creationId xmlns:a16="http://schemas.microsoft.com/office/drawing/2014/main" id="{85A60BFB-EA0B-079A-F26F-C3D148C50CAF}"/>
              </a:ext>
            </a:extLst>
          </p:cNvPr>
          <p:cNvSpPr>
            <a:spLocks noGrp="1"/>
          </p:cNvSpPr>
          <p:nvPr>
            <p:ph sz="half" idx="4294967295"/>
          </p:nvPr>
        </p:nvSpPr>
        <p:spPr>
          <a:xfrm>
            <a:off x="0" y="507805"/>
            <a:ext cx="6096000" cy="6423937"/>
          </a:xfrm>
        </p:spPr>
        <p:txBody>
          <a:bodyPr>
            <a:normAutofit lnSpcReduction="10000"/>
          </a:bodyPr>
          <a:lstStyle/>
          <a:p>
            <a:r>
              <a:rPr lang="en-US" sz="2400" dirty="0">
                <a:solidFill>
                  <a:schemeClr val="bg1"/>
                </a:solidFill>
                <a:latin typeface="Arial" panose="020B0604020202020204" pitchFamily="34" charset="0"/>
                <a:cs typeface="Arial" panose="020B0604020202020204" pitchFamily="34" charset="0"/>
              </a:rPr>
              <a:t>Visualizing a safe place reduces distress and helps us return to the window of tolerance</a:t>
            </a:r>
          </a:p>
          <a:p>
            <a:r>
              <a:rPr lang="en-US" sz="2400" dirty="0">
                <a:solidFill>
                  <a:schemeClr val="bg1"/>
                </a:solidFill>
                <a:latin typeface="Arial" panose="020B0604020202020204" pitchFamily="34" charset="0"/>
                <a:cs typeface="Arial" panose="020B0604020202020204" pitchFamily="34" charset="0"/>
              </a:rPr>
              <a:t>When we imagine a safe, relaxing place, our body responds by relaxing.</a:t>
            </a:r>
          </a:p>
          <a:p>
            <a:r>
              <a:rPr lang="en-US" sz="2400" dirty="0">
                <a:solidFill>
                  <a:schemeClr val="bg1"/>
                </a:solidFill>
                <a:latin typeface="Arial" panose="020B0604020202020204" pitchFamily="34" charset="0"/>
                <a:cs typeface="Arial" panose="020B0604020202020204" pitchFamily="34" charset="0"/>
              </a:rPr>
              <a:t>The body can’t tell the difference between being in a real safe, relaxing place and imagining we are in one. </a:t>
            </a:r>
          </a:p>
          <a:p>
            <a:r>
              <a:rPr lang="en-US" sz="2400" dirty="0">
                <a:solidFill>
                  <a:schemeClr val="bg1"/>
                </a:solidFill>
                <a:latin typeface="Arial" panose="020B0604020202020204" pitchFamily="34" charset="0"/>
                <a:cs typeface="Arial" panose="020B0604020202020204" pitchFamily="34" charset="0"/>
              </a:rPr>
              <a:t>Do your safe-place visualization in a quiet place where there are no distractions  </a:t>
            </a:r>
          </a:p>
          <a:p>
            <a:r>
              <a:rPr lang="en-US" sz="2400" dirty="0">
                <a:solidFill>
                  <a:schemeClr val="bg1"/>
                </a:solidFill>
                <a:latin typeface="Arial" panose="020B0604020202020204" pitchFamily="34" charset="0"/>
                <a:cs typeface="Arial" panose="020B0604020202020204" pitchFamily="34" charset="0"/>
              </a:rPr>
              <a:t>Follow the instructions on page 33 of the skills training manual. Record the text on your phone and listen to it. You can also find guided safe place visualizations on YouTube.</a:t>
            </a:r>
          </a:p>
          <a:p>
            <a:r>
              <a:rPr lang="en-US" sz="2400" dirty="0">
                <a:solidFill>
                  <a:schemeClr val="bg1"/>
                </a:solidFill>
                <a:latin typeface="Arial" panose="020B0604020202020204" pitchFamily="34" charset="0"/>
                <a:cs typeface="Arial" panose="020B0604020202020204" pitchFamily="34" charset="0"/>
              </a:rPr>
              <a:t>Try the safe-place visualization recorded on this slide. </a:t>
            </a:r>
          </a:p>
        </p:txBody>
      </p:sp>
      <p:pic>
        <p:nvPicPr>
          <p:cNvPr id="2" name="20241108-050252">
            <a:hlinkClick r:id="" action="ppaction://media"/>
            <a:extLst>
              <a:ext uri="{FF2B5EF4-FFF2-40B4-BE49-F238E27FC236}">
                <a16:creationId xmlns:a16="http://schemas.microsoft.com/office/drawing/2014/main" id="{FB6E8329-CE3D-F6DA-77DB-86A5184AEB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95190" y="5067289"/>
            <a:ext cx="1148080" cy="1148080"/>
          </a:xfrm>
          <a:prstGeom prst="rect">
            <a:avLst/>
          </a:prstGeom>
        </p:spPr>
      </p:pic>
      <p:sp>
        <p:nvSpPr>
          <p:cNvPr id="5" name="Slide Number Placeholder 4">
            <a:extLst>
              <a:ext uri="{FF2B5EF4-FFF2-40B4-BE49-F238E27FC236}">
                <a16:creationId xmlns:a16="http://schemas.microsoft.com/office/drawing/2014/main" id="{9B55BB93-194A-A491-89DB-4D07EB11C93D}"/>
              </a:ext>
            </a:extLst>
          </p:cNvPr>
          <p:cNvSpPr>
            <a:spLocks noGrp="1"/>
          </p:cNvSpPr>
          <p:nvPr>
            <p:ph type="sldNum" sz="quarter" idx="12"/>
          </p:nvPr>
        </p:nvSpPr>
        <p:spPr/>
        <p:txBody>
          <a:bodyPr/>
          <a:lstStyle/>
          <a:p>
            <a:fld id="{A625A5D2-04DB-4EAB-A2FF-21E756E6E7CC}" type="slidenum">
              <a:rPr lang="en-CA" smtClean="0"/>
              <a:t>93</a:t>
            </a:fld>
            <a:endParaRPr lang="en-CA"/>
          </a:p>
        </p:txBody>
      </p:sp>
    </p:spTree>
    <p:extLst>
      <p:ext uri="{BB962C8B-B14F-4D97-AF65-F5344CB8AC3E}">
        <p14:creationId xmlns:p14="http://schemas.microsoft.com/office/powerpoint/2010/main" val="270947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1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574243" y="-166688"/>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Subjects and skills  we will cover today</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647373" y="2284902"/>
            <a:ext cx="6380162" cy="4889500"/>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2. Cue-Controlled Relaxation</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164465" y="998889"/>
            <a:ext cx="5401006" cy="5718313"/>
          </a:xfrm>
          <a:prstGeom prst="rect">
            <a:avLst/>
          </a:prstGeom>
        </p:spPr>
      </p:pic>
      <p:sp>
        <p:nvSpPr>
          <p:cNvPr id="6" name="Slide Number Placeholder 5">
            <a:extLst>
              <a:ext uri="{FF2B5EF4-FFF2-40B4-BE49-F238E27FC236}">
                <a16:creationId xmlns:a16="http://schemas.microsoft.com/office/drawing/2014/main" id="{F198692E-0CDA-821B-6455-7BF23A9E190B}"/>
              </a:ext>
            </a:extLst>
          </p:cNvPr>
          <p:cNvSpPr>
            <a:spLocks noGrp="1"/>
          </p:cNvSpPr>
          <p:nvPr>
            <p:ph type="sldNum" sz="quarter" idx="12"/>
          </p:nvPr>
        </p:nvSpPr>
        <p:spPr/>
        <p:txBody>
          <a:bodyPr/>
          <a:lstStyle/>
          <a:p>
            <a:fld id="{A625A5D2-04DB-4EAB-A2FF-21E756E6E7CC}" type="slidenum">
              <a:rPr lang="en-CA" smtClean="0"/>
              <a:t>94</a:t>
            </a:fld>
            <a:endParaRPr lang="en-CA"/>
          </a:p>
        </p:txBody>
      </p:sp>
    </p:spTree>
    <p:extLst>
      <p:ext uri="{BB962C8B-B14F-4D97-AF65-F5344CB8AC3E}">
        <p14:creationId xmlns:p14="http://schemas.microsoft.com/office/powerpoint/2010/main" val="39057608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6F61-8438-623C-470B-020DB9195B56}"/>
              </a:ext>
            </a:extLst>
          </p:cNvPr>
          <p:cNvSpPr>
            <a:spLocks noGrp="1"/>
          </p:cNvSpPr>
          <p:nvPr>
            <p:ph type="title" idx="4294967295"/>
          </p:nvPr>
        </p:nvSpPr>
        <p:spPr>
          <a:xfrm>
            <a:off x="4655279" y="-178941"/>
            <a:ext cx="7377112" cy="1382713"/>
          </a:xfrm>
        </p:spPr>
        <p:txBody>
          <a:bodyPr vert="horz" lIns="91440" tIns="45720" rIns="91440" bIns="45720" rtlCol="0" anchor="ctr">
            <a:noAutofit/>
          </a:bodyPr>
          <a:lstStyle/>
          <a:p>
            <a:pPr algn="ctr"/>
            <a:r>
              <a:rPr lang="en-US" sz="3600" dirty="0">
                <a:solidFill>
                  <a:schemeClr val="tx1"/>
                </a:solidFill>
                <a:latin typeface="Arial" panose="020B0604020202020204" pitchFamily="34" charset="0"/>
                <a:cs typeface="Arial" panose="020B0604020202020204" pitchFamily="34" charset="0"/>
              </a:rPr>
              <a:t>2. Cue-controlled relaxation</a:t>
            </a:r>
          </a:p>
        </p:txBody>
      </p:sp>
      <p:pic>
        <p:nvPicPr>
          <p:cNvPr id="6" name="Content Placeholder 5" descr="Frost covered fir branches">
            <a:extLst>
              <a:ext uri="{FF2B5EF4-FFF2-40B4-BE49-F238E27FC236}">
                <a16:creationId xmlns:a16="http://schemas.microsoft.com/office/drawing/2014/main" id="{0C625B4D-BEC1-F148-72F4-3A62DA053B37}"/>
              </a:ext>
            </a:extLst>
          </p:cNvPr>
          <p:cNvPicPr>
            <a:picLocks noGrp="1" noChangeAspect="1"/>
          </p:cNvPicPr>
          <p:nvPr>
            <p:ph sz="half" idx="4294967295"/>
          </p:nvPr>
        </p:nvPicPr>
        <p:blipFill rotWithShape="1">
          <a:blip r:embed="rId4"/>
          <a:srcRect l="41086" r="4728" b="-2"/>
          <a:stretch/>
        </p:blipFill>
        <p:spPr>
          <a:xfrm>
            <a:off x="0" y="-7938"/>
            <a:ext cx="4965700" cy="6875463"/>
          </a:xfrm>
          <a:custGeom>
            <a:avLst/>
            <a:gdLst/>
            <a:ahLst/>
            <a:cxnLst/>
            <a:rect l="l" t="t" r="r" b="b"/>
            <a:pathLst>
              <a:path w="4966447" h="6874330">
                <a:moveTo>
                  <a:pt x="0" y="0"/>
                </a:moveTo>
                <a:lnTo>
                  <a:pt x="4966447" y="0"/>
                </a:lnTo>
                <a:lnTo>
                  <a:pt x="3355712" y="6874330"/>
                </a:lnTo>
                <a:lnTo>
                  <a:pt x="0" y="6874330"/>
                </a:lnTo>
                <a:close/>
              </a:path>
            </a:pathLst>
          </a:custGeom>
        </p:spPr>
      </p:pic>
      <p:sp>
        <p:nvSpPr>
          <p:cNvPr id="4" name="Content Placeholder 3">
            <a:extLst>
              <a:ext uri="{FF2B5EF4-FFF2-40B4-BE49-F238E27FC236}">
                <a16:creationId xmlns:a16="http://schemas.microsoft.com/office/drawing/2014/main" id="{B7F7A24A-4471-6E1C-145B-EB637B8915BF}"/>
              </a:ext>
            </a:extLst>
          </p:cNvPr>
          <p:cNvSpPr>
            <a:spLocks noGrp="1"/>
          </p:cNvSpPr>
          <p:nvPr>
            <p:ph sz="half" idx="4294967295"/>
          </p:nvPr>
        </p:nvSpPr>
        <p:spPr>
          <a:xfrm>
            <a:off x="4814888" y="1122352"/>
            <a:ext cx="7057894" cy="4982966"/>
          </a:xfrm>
        </p:spPr>
        <p:txBody>
          <a:bodyPr vert="horz" lIns="91440" tIns="45720" rIns="91440" bIns="45720" rtlCol="0">
            <a:normAutofit fontScale="77500" lnSpcReduction="20000"/>
          </a:bodyPr>
          <a:lstStyle/>
          <a:p>
            <a:r>
              <a:rPr lang="en-US" sz="2400" dirty="0">
                <a:solidFill>
                  <a:schemeClr val="bg1"/>
                </a:solidFill>
                <a:latin typeface="Arial" panose="020B0604020202020204" pitchFamily="34" charset="0"/>
                <a:cs typeface="Arial" panose="020B0604020202020204" pitchFamily="34" charset="0"/>
              </a:rPr>
              <a:t>We did a cue controlled relaxation for our mindfulness exercise today.</a:t>
            </a:r>
          </a:p>
          <a:p>
            <a:r>
              <a:rPr lang="en-US" sz="2400" dirty="0">
                <a:solidFill>
                  <a:schemeClr val="bg1"/>
                </a:solidFill>
                <a:latin typeface="Arial" panose="020B0604020202020204" pitchFamily="34" charset="0"/>
                <a:cs typeface="Arial" panose="020B0604020202020204" pitchFamily="34" charset="0"/>
              </a:rPr>
              <a:t>A ”cue” is a word or phrase that through practice and repletion we learn to associate with a physical state of relaxation. We used the word relax but you can choose a different word.</a:t>
            </a:r>
          </a:p>
          <a:p>
            <a:r>
              <a:rPr lang="en-US" sz="2400" dirty="0">
                <a:solidFill>
                  <a:schemeClr val="bg1"/>
                </a:solidFill>
                <a:latin typeface="Arial" panose="020B0604020202020204" pitchFamily="34" charset="0"/>
                <a:cs typeface="Arial" panose="020B0604020202020204" pitchFamily="34" charset="0"/>
              </a:rPr>
              <a:t>Cue controlled relaxation involves repeating  a word or phrase while at the same time deliberately relaxing our muscles</a:t>
            </a:r>
          </a:p>
          <a:p>
            <a:r>
              <a:rPr lang="en-US" sz="2400" dirty="0">
                <a:solidFill>
                  <a:schemeClr val="bg1"/>
                </a:solidFill>
                <a:latin typeface="Arial" panose="020B0604020202020204" pitchFamily="34" charset="0"/>
                <a:cs typeface="Arial" panose="020B0604020202020204" pitchFamily="34" charset="0"/>
              </a:rPr>
              <a:t>Try it by following the instructions on page 35 of the workbook. Record them on your phone and listen to them.</a:t>
            </a:r>
          </a:p>
          <a:p>
            <a:r>
              <a:rPr lang="en-US" sz="2400" dirty="0">
                <a:solidFill>
                  <a:schemeClr val="bg1"/>
                </a:solidFill>
                <a:latin typeface="Arial" panose="020B0604020202020204" pitchFamily="34" charset="0"/>
                <a:cs typeface="Arial" panose="020B0604020202020204" pitchFamily="34" charset="0"/>
              </a:rPr>
              <a:t>This technique takes time and repeated practice to master but can be very effective</a:t>
            </a:r>
          </a:p>
          <a:p>
            <a:r>
              <a:rPr lang="en-US" sz="2400" dirty="0">
                <a:solidFill>
                  <a:schemeClr val="bg1"/>
                </a:solidFill>
                <a:latin typeface="Arial" panose="020B0604020202020204" pitchFamily="34" charset="0"/>
                <a:cs typeface="Arial" panose="020B0604020202020204" pitchFamily="34" charset="0"/>
              </a:rPr>
              <a:t>Eventually just thinking or saying the cue word will automatically trigger relaxation</a:t>
            </a:r>
          </a:p>
          <a:p>
            <a:r>
              <a:rPr lang="en-US" sz="2400" dirty="0">
                <a:solidFill>
                  <a:schemeClr val="bg1"/>
                </a:solidFill>
                <a:latin typeface="Arial" panose="020B0604020202020204" pitchFamily="34" charset="0"/>
                <a:cs typeface="Arial" panose="020B0604020202020204" pitchFamily="34" charset="0"/>
              </a:rPr>
              <a:t>To get good at cue-controlled relaxation we need to practice it twice a day for at least 2 weeks</a:t>
            </a:r>
          </a:p>
          <a:p>
            <a:r>
              <a:rPr lang="en-US" sz="2400" dirty="0">
                <a:solidFill>
                  <a:schemeClr val="bg1"/>
                </a:solidFill>
                <a:latin typeface="Arial" panose="020B0604020202020204" pitchFamily="34" charset="0"/>
                <a:cs typeface="Arial" panose="020B0604020202020204" pitchFamily="34" charset="0"/>
              </a:rPr>
              <a:t>Use the practice recorded here. </a:t>
            </a:r>
          </a:p>
        </p:txBody>
      </p:sp>
      <p:pic>
        <p:nvPicPr>
          <p:cNvPr id="3" name="20241108-054427">
            <a:hlinkClick r:id="" action="ppaction://media"/>
            <a:extLst>
              <a:ext uri="{FF2B5EF4-FFF2-40B4-BE49-F238E27FC236}">
                <a16:creationId xmlns:a16="http://schemas.microsoft.com/office/drawing/2014/main" id="{94D01CD9-2466-9ABE-9B45-2B5FF909B7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07546" y="5932031"/>
            <a:ext cx="995898" cy="995898"/>
          </a:xfrm>
          <a:prstGeom prst="rect">
            <a:avLst/>
          </a:prstGeom>
        </p:spPr>
      </p:pic>
      <p:sp>
        <p:nvSpPr>
          <p:cNvPr id="7" name="Slide Number Placeholder 6">
            <a:extLst>
              <a:ext uri="{FF2B5EF4-FFF2-40B4-BE49-F238E27FC236}">
                <a16:creationId xmlns:a16="http://schemas.microsoft.com/office/drawing/2014/main" id="{565CC29E-C57F-545A-B2E4-175AF73F078A}"/>
              </a:ext>
            </a:extLst>
          </p:cNvPr>
          <p:cNvSpPr>
            <a:spLocks noGrp="1"/>
          </p:cNvSpPr>
          <p:nvPr>
            <p:ph type="sldNum" sz="quarter" idx="12"/>
          </p:nvPr>
        </p:nvSpPr>
        <p:spPr/>
        <p:txBody>
          <a:bodyPr/>
          <a:lstStyle/>
          <a:p>
            <a:fld id="{A625A5D2-04DB-4EAB-A2FF-21E756E6E7CC}" type="slidenum">
              <a:rPr lang="en-CA" smtClean="0"/>
              <a:t>95</a:t>
            </a:fld>
            <a:endParaRPr lang="en-CA"/>
          </a:p>
        </p:txBody>
      </p:sp>
    </p:spTree>
    <p:extLst>
      <p:ext uri="{BB962C8B-B14F-4D97-AF65-F5344CB8AC3E}">
        <p14:creationId xmlns:p14="http://schemas.microsoft.com/office/powerpoint/2010/main" val="395127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6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675525" y="-146139"/>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Subjects and skills  we will cover today</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754206" y="2284902"/>
            <a:ext cx="6380162" cy="4889500"/>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3. Rediscovering your values</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205562" y="982770"/>
            <a:ext cx="5401006" cy="5718313"/>
          </a:xfrm>
          <a:prstGeom prst="rect">
            <a:avLst/>
          </a:prstGeom>
        </p:spPr>
      </p:pic>
      <p:sp>
        <p:nvSpPr>
          <p:cNvPr id="6" name="Slide Number Placeholder 5">
            <a:extLst>
              <a:ext uri="{FF2B5EF4-FFF2-40B4-BE49-F238E27FC236}">
                <a16:creationId xmlns:a16="http://schemas.microsoft.com/office/drawing/2014/main" id="{E4335EB6-70E3-775B-7315-DDF7906732D3}"/>
              </a:ext>
            </a:extLst>
          </p:cNvPr>
          <p:cNvSpPr>
            <a:spLocks noGrp="1"/>
          </p:cNvSpPr>
          <p:nvPr>
            <p:ph type="sldNum" sz="quarter" idx="12"/>
          </p:nvPr>
        </p:nvSpPr>
        <p:spPr/>
        <p:txBody>
          <a:bodyPr/>
          <a:lstStyle/>
          <a:p>
            <a:fld id="{A625A5D2-04DB-4EAB-A2FF-21E756E6E7CC}" type="slidenum">
              <a:rPr lang="en-CA" smtClean="0"/>
              <a:t>96</a:t>
            </a:fld>
            <a:endParaRPr lang="en-CA"/>
          </a:p>
        </p:txBody>
      </p:sp>
    </p:spTree>
    <p:extLst>
      <p:ext uri="{BB962C8B-B14F-4D97-AF65-F5344CB8AC3E}">
        <p14:creationId xmlns:p14="http://schemas.microsoft.com/office/powerpoint/2010/main" val="31295821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47A5-36F1-00AC-433A-A3F4D9C7FC09}"/>
              </a:ext>
            </a:extLst>
          </p:cNvPr>
          <p:cNvSpPr>
            <a:spLocks noGrp="1"/>
          </p:cNvSpPr>
          <p:nvPr>
            <p:ph type="title" idx="4294967295"/>
          </p:nvPr>
        </p:nvSpPr>
        <p:spPr>
          <a:xfrm>
            <a:off x="-87316" y="-94799"/>
            <a:ext cx="6183316" cy="1455738"/>
          </a:xfrm>
        </p:spPr>
        <p:txBody>
          <a:bodyPr>
            <a:normAutofit/>
          </a:bodyPr>
          <a:lstStyle/>
          <a:p>
            <a:r>
              <a:rPr lang="en-US" sz="2800" dirty="0">
                <a:solidFill>
                  <a:schemeClr val="tx1"/>
                </a:solidFill>
                <a:latin typeface="Arial" panose="020B0604020202020204" pitchFamily="34" charset="0"/>
                <a:cs typeface="Arial" panose="020B0604020202020204" pitchFamily="34" charset="0"/>
              </a:rPr>
              <a:t>3. Rediscovering your values</a:t>
            </a:r>
          </a:p>
        </p:txBody>
      </p:sp>
      <p:graphicFrame>
        <p:nvGraphicFramePr>
          <p:cNvPr id="6" name="Content Placeholder 2">
            <a:extLst>
              <a:ext uri="{FF2B5EF4-FFF2-40B4-BE49-F238E27FC236}">
                <a16:creationId xmlns:a16="http://schemas.microsoft.com/office/drawing/2014/main" id="{95C7953B-977F-FA49-48DD-D3A98A32D2AD}"/>
              </a:ext>
            </a:extLst>
          </p:cNvPr>
          <p:cNvGraphicFramePr>
            <a:graphicFrameLocks noGrp="1"/>
          </p:cNvGraphicFramePr>
          <p:nvPr>
            <p:ph sz="half" idx="4294967295"/>
          </p:nvPr>
        </p:nvGraphicFramePr>
        <p:xfrm>
          <a:off x="289751" y="1263721"/>
          <a:ext cx="5289116" cy="5219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B7B8AE50-ABB3-10C9-6AF0-AB92ED19A376}"/>
              </a:ext>
            </a:extLst>
          </p:cNvPr>
          <p:cNvSpPr>
            <a:spLocks noGrp="1"/>
          </p:cNvSpPr>
          <p:nvPr>
            <p:ph sz="half" idx="4294967295"/>
          </p:nvPr>
        </p:nvSpPr>
        <p:spPr>
          <a:xfrm>
            <a:off x="5821471" y="856375"/>
            <a:ext cx="6370529" cy="3649662"/>
          </a:xfrm>
        </p:spPr>
        <p:txBody>
          <a:bodyPr>
            <a:noAutofit/>
          </a:bodyPr>
          <a:lstStyle/>
          <a:p>
            <a:r>
              <a:rPr lang="en-US" sz="2400" dirty="0">
                <a:solidFill>
                  <a:schemeClr val="bg1"/>
                </a:solidFill>
                <a:latin typeface="Arial" panose="020B0604020202020204" pitchFamily="34" charset="0"/>
                <a:cs typeface="Arial" panose="020B0604020202020204" pitchFamily="34" charset="0"/>
              </a:rPr>
              <a:t>To rediscover your values, do the “Valued Living Questionnaire” on page 38 of the workbook</a:t>
            </a:r>
          </a:p>
          <a:p>
            <a:r>
              <a:rPr lang="en-US" sz="2400" dirty="0">
                <a:solidFill>
                  <a:schemeClr val="bg1"/>
                </a:solidFill>
                <a:latin typeface="Arial" panose="020B0604020202020204" pitchFamily="34" charset="0"/>
                <a:cs typeface="Arial" panose="020B0604020202020204" pitchFamily="34" charset="0"/>
              </a:rPr>
              <a:t>Start by rating the importance that each of the listed values holds for you</a:t>
            </a:r>
          </a:p>
          <a:p>
            <a:r>
              <a:rPr lang="en-US" sz="2400" dirty="0">
                <a:solidFill>
                  <a:schemeClr val="bg1"/>
                </a:solidFill>
                <a:latin typeface="Arial" panose="020B0604020202020204" pitchFamily="34" charset="0"/>
                <a:cs typeface="Arial" panose="020B0604020202020204" pitchFamily="34" charset="0"/>
              </a:rPr>
              <a:t>Then decide how much time and effort you want to invest in fostering these values</a:t>
            </a:r>
          </a:p>
          <a:p>
            <a:r>
              <a:rPr lang="en-US" sz="2400" dirty="0">
                <a:solidFill>
                  <a:schemeClr val="bg1"/>
                </a:solidFill>
                <a:latin typeface="Arial" panose="020B0604020202020204" pitchFamily="34" charset="0"/>
                <a:cs typeface="Arial" panose="020B0604020202020204" pitchFamily="34" charset="0"/>
              </a:rPr>
              <a:t>Are  there discrepancies between your values and what you spend most of your time doing? If there are, how might you adjust your time/energy to better align with your values?</a:t>
            </a:r>
          </a:p>
          <a:p>
            <a:r>
              <a:rPr lang="en-US" sz="2400" dirty="0">
                <a:solidFill>
                  <a:schemeClr val="bg1"/>
                </a:solidFill>
                <a:latin typeface="Arial" panose="020B0604020202020204" pitchFamily="34" charset="0"/>
                <a:cs typeface="Arial" panose="020B0604020202020204" pitchFamily="34" charset="0"/>
              </a:rPr>
              <a:t>Use the “Committed Action Worksheet” on page 40 to create intentions and a plan to realign your life with your values</a:t>
            </a:r>
          </a:p>
        </p:txBody>
      </p:sp>
      <p:sp>
        <p:nvSpPr>
          <p:cNvPr id="5" name="Slide Number Placeholder 4">
            <a:extLst>
              <a:ext uri="{FF2B5EF4-FFF2-40B4-BE49-F238E27FC236}">
                <a16:creationId xmlns:a16="http://schemas.microsoft.com/office/drawing/2014/main" id="{D5ECB3E5-B764-A054-2DDF-5A5E9D54653B}"/>
              </a:ext>
            </a:extLst>
          </p:cNvPr>
          <p:cNvSpPr>
            <a:spLocks noGrp="1"/>
          </p:cNvSpPr>
          <p:nvPr>
            <p:ph type="sldNum" sz="quarter" idx="12"/>
          </p:nvPr>
        </p:nvSpPr>
        <p:spPr/>
        <p:txBody>
          <a:bodyPr/>
          <a:lstStyle/>
          <a:p>
            <a:fld id="{A625A5D2-04DB-4EAB-A2FF-21E756E6E7CC}" type="slidenum">
              <a:rPr lang="en-CA" smtClean="0"/>
              <a:t>97</a:t>
            </a:fld>
            <a:endParaRPr lang="en-CA"/>
          </a:p>
        </p:txBody>
      </p:sp>
    </p:spTree>
    <p:extLst>
      <p:ext uri="{BB962C8B-B14F-4D97-AF65-F5344CB8AC3E}">
        <p14:creationId xmlns:p14="http://schemas.microsoft.com/office/powerpoint/2010/main" val="3651590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99BB07-5703-0B2D-671A-F7BEF694FFE2}"/>
              </a:ext>
            </a:extLst>
          </p:cNvPr>
          <p:cNvSpPr txBox="1"/>
          <p:nvPr/>
        </p:nvSpPr>
        <p:spPr>
          <a:xfrm>
            <a:off x="223520" y="-33487"/>
            <a:ext cx="11968480" cy="6924973"/>
          </a:xfrm>
          <a:prstGeom prst="rect">
            <a:avLst/>
          </a:prstGeom>
          <a:noFill/>
        </p:spPr>
        <p:txBody>
          <a:bodyPr wrap="square">
            <a:spAutoFit/>
          </a:bodyPr>
          <a:lstStyle/>
          <a:p>
            <a:pPr algn="ctr"/>
            <a:r>
              <a:rPr lang="en-US" sz="2400" b="0" i="0" dirty="0">
                <a:solidFill>
                  <a:schemeClr val="bg1"/>
                </a:solidFill>
                <a:effectLst/>
                <a:latin typeface="Arial" panose="020B0604020202020204" pitchFamily="34" charset="0"/>
                <a:cs typeface="Arial" panose="020B0604020202020204" pitchFamily="34" charset="0"/>
              </a:rPr>
              <a:t>  </a:t>
            </a:r>
            <a:r>
              <a:rPr lang="en-US" sz="2400" b="0" i="0" dirty="0">
                <a:effectLst/>
                <a:latin typeface="Arial" panose="020B0604020202020204" pitchFamily="34" charset="0"/>
                <a:cs typeface="Arial" panose="020B0604020202020204" pitchFamily="34" charset="0"/>
              </a:rPr>
              <a:t>VALUED LIVING QUESTIONNAIRE (Wilson, 2002)</a:t>
            </a:r>
          </a:p>
          <a:p>
            <a:pPr algn="ctr"/>
            <a:r>
              <a:rPr lang="en-US" b="0" i="0" dirty="0">
                <a:effectLst/>
                <a:latin typeface="Arial" panose="020B0604020202020204" pitchFamily="34" charset="0"/>
              </a:rPr>
              <a:t> </a:t>
            </a:r>
            <a:r>
              <a:rPr lang="en-US" sz="2000" b="0" i="0" dirty="0">
                <a:effectLst/>
                <a:latin typeface="Arial" panose="020B0604020202020204" pitchFamily="34" charset="0"/>
                <a:cs typeface="Arial" panose="020B0604020202020204" pitchFamily="34" charset="0"/>
              </a:rPr>
              <a:t>Life Component</a:t>
            </a:r>
            <a:r>
              <a:rPr lang="en-US" sz="2000" dirty="0">
                <a:latin typeface="Arial" panose="020B0604020202020204" pitchFamily="34" charset="0"/>
                <a:cs typeface="Arial" panose="020B0604020202020204" pitchFamily="34" charset="0"/>
              </a:rPr>
              <a:t>:</a:t>
            </a:r>
            <a:r>
              <a:rPr lang="en-US" sz="2000" b="0" i="0" dirty="0">
                <a:effectLst/>
                <a:latin typeface="Arial" panose="020B0604020202020204" pitchFamily="34" charset="0"/>
                <a:cs typeface="Arial" panose="020B0604020202020204" pitchFamily="34" charset="0"/>
              </a:rPr>
              <a:t> Less Important-&gt; Moderately Important-&gt; Extremely Important</a:t>
            </a:r>
          </a:p>
          <a:p>
            <a:r>
              <a:rPr lang="en-US" sz="2000" b="0" i="0" dirty="0">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Family (other than romantic relationships or parenting)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Romantic relationships (marriage, life partners, dating, and so on)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Parenting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Friends and social life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Work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Education and training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Recreation, interests, hobbies, music, and art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Spirituality and religion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Citizenship and community life 0 1 2 3 4 5 6 7 8 9 10</a:t>
            </a:r>
          </a:p>
          <a:p>
            <a:r>
              <a:rPr lang="en-US" sz="2000" b="0" i="0" dirty="0">
                <a:solidFill>
                  <a:schemeClr val="bg1"/>
                </a:solidFill>
                <a:effectLst/>
                <a:latin typeface="Arial" panose="020B0604020202020204" pitchFamily="34" charset="0"/>
                <a:cs typeface="Arial" panose="020B0604020202020204" pitchFamily="34" charset="0"/>
              </a:rPr>
              <a:t> </a:t>
            </a:r>
          </a:p>
          <a:p>
            <a:r>
              <a:rPr lang="en-US" sz="2000" b="0" i="0" dirty="0">
                <a:solidFill>
                  <a:schemeClr val="bg1"/>
                </a:solidFill>
                <a:effectLst/>
                <a:latin typeface="Arial" panose="020B0604020202020204" pitchFamily="34" charset="0"/>
                <a:cs typeface="Arial" panose="020B0604020202020204" pitchFamily="34" charset="0"/>
              </a:rPr>
              <a:t>Self-care (exercise, diet, relaxation, and so on) 0 1 2 3 4 5 6 7 8 9 10 </a:t>
            </a:r>
          </a:p>
        </p:txBody>
      </p:sp>
      <p:sp>
        <p:nvSpPr>
          <p:cNvPr id="4" name="Slide Number Placeholder 3">
            <a:extLst>
              <a:ext uri="{FF2B5EF4-FFF2-40B4-BE49-F238E27FC236}">
                <a16:creationId xmlns:a16="http://schemas.microsoft.com/office/drawing/2014/main" id="{FB56417A-C607-6769-DC61-97FFA060C5FC}"/>
              </a:ext>
            </a:extLst>
          </p:cNvPr>
          <p:cNvSpPr>
            <a:spLocks noGrp="1"/>
          </p:cNvSpPr>
          <p:nvPr>
            <p:ph type="sldNum" sz="quarter" idx="12"/>
          </p:nvPr>
        </p:nvSpPr>
        <p:spPr/>
        <p:txBody>
          <a:bodyPr/>
          <a:lstStyle/>
          <a:p>
            <a:fld id="{A625A5D2-04DB-4EAB-A2FF-21E756E6E7CC}" type="slidenum">
              <a:rPr lang="en-CA" smtClean="0"/>
              <a:t>98</a:t>
            </a:fld>
            <a:endParaRPr lang="en-CA"/>
          </a:p>
        </p:txBody>
      </p:sp>
    </p:spTree>
    <p:extLst>
      <p:ext uri="{BB962C8B-B14F-4D97-AF65-F5344CB8AC3E}">
        <p14:creationId xmlns:p14="http://schemas.microsoft.com/office/powerpoint/2010/main" val="21091836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6AE4F9-722A-E360-2CD5-974B512C3B2D}"/>
              </a:ext>
            </a:extLst>
          </p:cNvPr>
          <p:cNvSpPr txBox="1"/>
          <p:nvPr/>
        </p:nvSpPr>
        <p:spPr>
          <a:xfrm>
            <a:off x="85726" y="46556"/>
            <a:ext cx="12106274" cy="6494085"/>
          </a:xfrm>
          <a:prstGeom prst="rect">
            <a:avLst/>
          </a:prstGeom>
          <a:noFill/>
        </p:spPr>
        <p:txBody>
          <a:bodyPr wrap="square">
            <a:spAutoFit/>
          </a:bodyPr>
          <a:lstStyle/>
          <a:p>
            <a:r>
              <a:rPr lang="en-US" sz="2800" b="0" i="0" dirty="0">
                <a:effectLst/>
                <a:latin typeface="Arial" panose="020B0604020202020204" pitchFamily="34" charset="0"/>
              </a:rPr>
              <a:t>                                </a:t>
            </a:r>
            <a:r>
              <a:rPr lang="en-US" sz="2800" b="0" i="0" dirty="0">
                <a:effectLst/>
                <a:latin typeface="Arial" panose="020B0604020202020204" pitchFamily="34" charset="0"/>
                <a:cs typeface="Arial" panose="020B0604020202020204" pitchFamily="34" charset="0"/>
              </a:rPr>
              <a:t>Committed Action Worksheet </a:t>
            </a:r>
          </a:p>
          <a:p>
            <a:r>
              <a:rPr lang="en-US" sz="2800" b="0" i="0" dirty="0">
                <a:effectLst/>
                <a:latin typeface="Arial" panose="020B0604020202020204" pitchFamily="34" charset="0"/>
                <a:cs typeface="Arial" panose="020B0604020202020204" pitchFamily="34" charset="0"/>
              </a:rPr>
              <a:t>                          (Adapted from Olerud &amp; Wilson, 2002) </a:t>
            </a:r>
          </a:p>
          <a:p>
            <a:endParaRPr lang="en-US" dirty="0">
              <a:solidFill>
                <a:schemeClr val="bg1"/>
              </a:solidFill>
              <a:latin typeface="Arial" panose="020B0604020202020204" pitchFamily="34" charset="0"/>
              <a:cs typeface="Arial" panose="020B0604020202020204" pitchFamily="34" charset="0"/>
            </a:endParaRPr>
          </a:p>
          <a:p>
            <a:pPr marL="342900" indent="-342900">
              <a:buAutoNum type="arabicPeriod"/>
            </a:pPr>
            <a:r>
              <a:rPr lang="en-US" b="0" i="0" dirty="0">
                <a:solidFill>
                  <a:schemeClr val="bg1"/>
                </a:solidFill>
                <a:effectLst/>
                <a:latin typeface="Arial" panose="020B0604020202020204" pitchFamily="34" charset="0"/>
                <a:cs typeface="Arial" panose="020B0604020202020204" pitchFamily="34" charset="0"/>
              </a:rPr>
              <a:t>A component of my life that I value is… </a:t>
            </a:r>
          </a:p>
          <a:p>
            <a:pPr marL="342900" indent="-342900">
              <a:buAutoNum type="arabicPeriod"/>
            </a:pPr>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My intention for this component is </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The committed actions that I’m willing to take include the following (be sure to note when you’ll begin these actions): </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2. A component of my life that I value is </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My intention for this component is </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The committed actions that I’m willing to take include the following (be sure to note when you’ll begin these actions):</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3. A component of my life that I value is </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My intention for this component is </a:t>
            </a:r>
          </a:p>
          <a:p>
            <a:endParaRPr lang="en-US" dirty="0">
              <a:solidFill>
                <a:schemeClr val="bg1"/>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The committed actions that I’m willing to take include the following (be sure to note when you’ll begin these actions):</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3F73695-6CAC-1B25-F745-E7B0C959FD3F}"/>
              </a:ext>
            </a:extLst>
          </p:cNvPr>
          <p:cNvSpPr>
            <a:spLocks noGrp="1"/>
          </p:cNvSpPr>
          <p:nvPr>
            <p:ph type="sldNum" sz="quarter" idx="12"/>
          </p:nvPr>
        </p:nvSpPr>
        <p:spPr/>
        <p:txBody>
          <a:bodyPr/>
          <a:lstStyle/>
          <a:p>
            <a:fld id="{A625A5D2-04DB-4EAB-A2FF-21E756E6E7CC}" type="slidenum">
              <a:rPr lang="en-CA" smtClean="0"/>
              <a:t>99</a:t>
            </a:fld>
            <a:endParaRPr lang="en-CA"/>
          </a:p>
        </p:txBody>
      </p:sp>
    </p:spTree>
    <p:extLst>
      <p:ext uri="{BB962C8B-B14F-4D97-AF65-F5344CB8AC3E}">
        <p14:creationId xmlns:p14="http://schemas.microsoft.com/office/powerpoint/2010/main" val="24552612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675525" y="-146139"/>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Subjects and skills  we will cover today</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747580" y="2019858"/>
            <a:ext cx="6380162" cy="4889500"/>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4. Rehearsing value-based behavior</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205562" y="982770"/>
            <a:ext cx="5401006" cy="5718313"/>
          </a:xfrm>
          <a:prstGeom prst="rect">
            <a:avLst/>
          </a:prstGeom>
        </p:spPr>
      </p:pic>
      <p:sp>
        <p:nvSpPr>
          <p:cNvPr id="6" name="Slide Number Placeholder 5">
            <a:extLst>
              <a:ext uri="{FF2B5EF4-FFF2-40B4-BE49-F238E27FC236}">
                <a16:creationId xmlns:a16="http://schemas.microsoft.com/office/drawing/2014/main" id="{A74F72BB-DD03-E9FF-4D60-5E34BB6416DD}"/>
              </a:ext>
            </a:extLst>
          </p:cNvPr>
          <p:cNvSpPr>
            <a:spLocks noGrp="1"/>
          </p:cNvSpPr>
          <p:nvPr>
            <p:ph type="sldNum" sz="quarter" idx="12"/>
          </p:nvPr>
        </p:nvSpPr>
        <p:spPr/>
        <p:txBody>
          <a:bodyPr/>
          <a:lstStyle/>
          <a:p>
            <a:fld id="{A625A5D2-04DB-4EAB-A2FF-21E756E6E7CC}" type="slidenum">
              <a:rPr lang="en-CA" smtClean="0"/>
              <a:t>100</a:t>
            </a:fld>
            <a:endParaRPr lang="en-CA"/>
          </a:p>
        </p:txBody>
      </p:sp>
    </p:spTree>
    <p:extLst>
      <p:ext uri="{BB962C8B-B14F-4D97-AF65-F5344CB8AC3E}">
        <p14:creationId xmlns:p14="http://schemas.microsoft.com/office/powerpoint/2010/main" val="24997960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2AA2-A7DB-E678-4C33-497DF280938F}"/>
              </a:ext>
            </a:extLst>
          </p:cNvPr>
          <p:cNvSpPr>
            <a:spLocks noGrp="1"/>
          </p:cNvSpPr>
          <p:nvPr>
            <p:ph type="title" idx="4294967295"/>
          </p:nvPr>
        </p:nvSpPr>
        <p:spPr>
          <a:xfrm>
            <a:off x="409683" y="0"/>
            <a:ext cx="5238306" cy="1382712"/>
          </a:xfrm>
        </p:spPr>
        <p:txBody>
          <a:bodyPr>
            <a:normAutofit/>
          </a:bodyPr>
          <a:lstStyle/>
          <a:p>
            <a:pPr algn="ctr"/>
            <a:r>
              <a:rPr lang="en-US" sz="3200" dirty="0">
                <a:solidFill>
                  <a:schemeClr val="tx1"/>
                </a:solidFill>
                <a:latin typeface="Arial" panose="020B0604020202020204" pitchFamily="34" charset="0"/>
                <a:cs typeface="Arial" panose="020B0604020202020204" pitchFamily="34" charset="0"/>
              </a:rPr>
              <a:t>4. Rehearsing values-based behavior </a:t>
            </a:r>
          </a:p>
        </p:txBody>
      </p:sp>
      <p:sp>
        <p:nvSpPr>
          <p:cNvPr id="3" name="Content Placeholder 2">
            <a:extLst>
              <a:ext uri="{FF2B5EF4-FFF2-40B4-BE49-F238E27FC236}">
                <a16:creationId xmlns:a16="http://schemas.microsoft.com/office/drawing/2014/main" id="{0BD45385-455D-6B04-0A21-3EB5E5C5FFE5}"/>
              </a:ext>
            </a:extLst>
          </p:cNvPr>
          <p:cNvSpPr>
            <a:spLocks noGrp="1"/>
          </p:cNvSpPr>
          <p:nvPr>
            <p:ph sz="half" idx="4294967295"/>
          </p:nvPr>
        </p:nvSpPr>
        <p:spPr>
          <a:xfrm>
            <a:off x="546959" y="1214218"/>
            <a:ext cx="5238307" cy="3649663"/>
          </a:xfrm>
        </p:spPr>
        <p:txBody>
          <a:bodyPr>
            <a:noAutofit/>
          </a:bodyPr>
          <a:lstStyle/>
          <a:p>
            <a:r>
              <a:rPr lang="en-US" sz="2400" dirty="0">
                <a:solidFill>
                  <a:schemeClr val="bg1"/>
                </a:solidFill>
                <a:latin typeface="Arial" panose="020B0604020202020204" pitchFamily="34" charset="0"/>
                <a:cs typeface="Arial" panose="020B0604020202020204" pitchFamily="34" charset="0"/>
              </a:rPr>
              <a:t>When trying to align our lives with our values we will face many challenges</a:t>
            </a:r>
          </a:p>
          <a:p>
            <a:r>
              <a:rPr lang="en-US" sz="2400" dirty="0">
                <a:solidFill>
                  <a:schemeClr val="bg1"/>
                </a:solidFill>
                <a:latin typeface="Arial" panose="020B0604020202020204" pitchFamily="34" charset="0"/>
                <a:cs typeface="Arial" panose="020B0604020202020204" pitchFamily="34" charset="0"/>
              </a:rPr>
              <a:t>We may for example have negative thoughts such as “I can’t do this”</a:t>
            </a:r>
          </a:p>
          <a:p>
            <a:r>
              <a:rPr lang="en-US" sz="2400" dirty="0">
                <a:solidFill>
                  <a:schemeClr val="bg1"/>
                </a:solidFill>
                <a:latin typeface="Arial" panose="020B0604020202020204" pitchFamily="34" charset="0"/>
                <a:cs typeface="Arial" panose="020B0604020202020204" pitchFamily="34" charset="0"/>
              </a:rPr>
              <a:t>Identifying potential challenges and imagining how to overcome challenges can be helpful</a:t>
            </a:r>
          </a:p>
          <a:p>
            <a:r>
              <a:rPr lang="en-US" sz="2400" dirty="0">
                <a:solidFill>
                  <a:schemeClr val="bg1"/>
                </a:solidFill>
                <a:latin typeface="Arial" panose="020B0604020202020204" pitchFamily="34" charset="0"/>
                <a:cs typeface="Arial" panose="020B0604020202020204" pitchFamily="34" charset="0"/>
              </a:rPr>
              <a:t>This is called “cognitive rehearsal”</a:t>
            </a:r>
          </a:p>
          <a:p>
            <a:r>
              <a:rPr lang="en-US" sz="3200" dirty="0">
                <a:solidFill>
                  <a:srgbClr val="FFC000"/>
                </a:solidFill>
                <a:latin typeface="Arial" panose="020B0604020202020204" pitchFamily="34" charset="0"/>
                <a:cs typeface="Arial" panose="020B0604020202020204" pitchFamily="34" charset="0"/>
              </a:rPr>
              <a:t>The editing, splicing and pasting technique is a type of cognitive rehearsal that we’ll use all the time.  </a:t>
            </a:r>
          </a:p>
        </p:txBody>
      </p:sp>
      <p:sp>
        <p:nvSpPr>
          <p:cNvPr id="4" name="Content Placeholder 3">
            <a:extLst>
              <a:ext uri="{FF2B5EF4-FFF2-40B4-BE49-F238E27FC236}">
                <a16:creationId xmlns:a16="http://schemas.microsoft.com/office/drawing/2014/main" id="{04276DC7-7B33-2766-578E-D7ABC09C3AB3}"/>
              </a:ext>
            </a:extLst>
          </p:cNvPr>
          <p:cNvSpPr>
            <a:spLocks noGrp="1"/>
          </p:cNvSpPr>
          <p:nvPr>
            <p:ph sz="half" idx="4294967295"/>
          </p:nvPr>
        </p:nvSpPr>
        <p:spPr>
          <a:xfrm>
            <a:off x="6168742" y="0"/>
            <a:ext cx="5919625" cy="4351338"/>
          </a:xfrm>
        </p:spPr>
        <p:txBody>
          <a:bodyPr>
            <a:noAutofit/>
          </a:bodyPr>
          <a:lstStyle/>
          <a:p>
            <a:pPr marL="0" indent="0">
              <a:buNone/>
            </a:pPr>
            <a:r>
              <a:rPr lang="en-US" sz="2400" dirty="0">
                <a:solidFill>
                  <a:schemeClr val="bg1"/>
                </a:solidFill>
              </a:rPr>
              <a:t>  </a:t>
            </a:r>
            <a:endParaRPr lang="en-US" sz="2400" dirty="0">
              <a:solidFill>
                <a:schemeClr val="bg1"/>
              </a:solidFill>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        cognitive rehearsal involves:</a:t>
            </a:r>
          </a:p>
          <a:p>
            <a:pPr marL="0" indent="0">
              <a:buNone/>
            </a:pPr>
            <a:r>
              <a:rPr lang="en-US" sz="2400" dirty="0">
                <a:solidFill>
                  <a:schemeClr val="bg1"/>
                </a:solidFill>
                <a:latin typeface="Arial" panose="020B0604020202020204" pitchFamily="34" charset="0"/>
                <a:cs typeface="Arial" panose="020B0604020202020204" pitchFamily="34" charset="0"/>
              </a:rPr>
              <a:t>1.     Identifying the situation in which what we did, and our values don’t align</a:t>
            </a:r>
          </a:p>
          <a:p>
            <a:pPr marL="0" indent="0">
              <a:buNone/>
            </a:pPr>
            <a:r>
              <a:rPr lang="en-US" sz="2400" dirty="0">
                <a:solidFill>
                  <a:schemeClr val="bg1"/>
                </a:solidFill>
                <a:latin typeface="Arial" panose="020B0604020202020204" pitchFamily="34" charset="0"/>
                <a:cs typeface="Arial" panose="020B0604020202020204" pitchFamily="34" charset="0"/>
              </a:rPr>
              <a:t>2.     Identifying what we might have done had we acted in accordance with our values</a:t>
            </a:r>
          </a:p>
          <a:p>
            <a:pPr marL="0" indent="0">
              <a:buNone/>
            </a:pPr>
            <a:r>
              <a:rPr lang="en-US" sz="2400" dirty="0">
                <a:solidFill>
                  <a:schemeClr val="bg1"/>
                </a:solidFill>
                <a:latin typeface="Arial" panose="020B0604020202020204" pitchFamily="34" charset="0"/>
                <a:cs typeface="Arial" panose="020B0604020202020204" pitchFamily="34" charset="0"/>
              </a:rPr>
              <a:t>4.     Imagining ourselves in the situation and noting any barriers and challenges to doing what is in accordance with our values</a:t>
            </a:r>
          </a:p>
          <a:p>
            <a:pPr marL="0" indent="0">
              <a:buNone/>
            </a:pPr>
            <a:r>
              <a:rPr lang="en-US" sz="2400" dirty="0">
                <a:solidFill>
                  <a:schemeClr val="bg1"/>
                </a:solidFill>
                <a:latin typeface="Arial" panose="020B0604020202020204" pitchFamily="34" charset="0"/>
                <a:cs typeface="Arial" panose="020B0604020202020204" pitchFamily="34" charset="0"/>
              </a:rPr>
              <a:t>5.     Visualizing ourselves doing our values-based behavior </a:t>
            </a:r>
          </a:p>
          <a:p>
            <a:pPr marL="0" indent="0">
              <a:buNone/>
            </a:pPr>
            <a:r>
              <a:rPr lang="en-US" sz="2400" dirty="0">
                <a:solidFill>
                  <a:schemeClr val="bg1"/>
                </a:solidFill>
                <a:latin typeface="Arial" panose="020B0604020202020204" pitchFamily="34" charset="0"/>
                <a:cs typeface="Arial" panose="020B0604020202020204" pitchFamily="34" charset="0"/>
              </a:rPr>
              <a:t>6.     Imagining people responding well</a:t>
            </a:r>
          </a:p>
          <a:p>
            <a:pPr marL="0" indent="0">
              <a:buNone/>
            </a:pPr>
            <a:r>
              <a:rPr lang="en-US" sz="2400" dirty="0">
                <a:solidFill>
                  <a:schemeClr val="bg1"/>
                </a:solidFill>
                <a:latin typeface="Arial" panose="020B0604020202020204" pitchFamily="34" charset="0"/>
                <a:cs typeface="Arial" panose="020B0604020202020204" pitchFamily="34" charset="0"/>
              </a:rPr>
              <a:t>7.      Repeating the visualization</a:t>
            </a:r>
          </a:p>
        </p:txBody>
      </p:sp>
      <p:sp>
        <p:nvSpPr>
          <p:cNvPr id="6" name="Slide Number Placeholder 5">
            <a:extLst>
              <a:ext uri="{FF2B5EF4-FFF2-40B4-BE49-F238E27FC236}">
                <a16:creationId xmlns:a16="http://schemas.microsoft.com/office/drawing/2014/main" id="{EB8947AD-F7BC-9EE4-5208-B85F3D719F56}"/>
              </a:ext>
            </a:extLst>
          </p:cNvPr>
          <p:cNvSpPr>
            <a:spLocks noGrp="1"/>
          </p:cNvSpPr>
          <p:nvPr>
            <p:ph type="sldNum" sz="quarter" idx="12"/>
          </p:nvPr>
        </p:nvSpPr>
        <p:spPr/>
        <p:txBody>
          <a:bodyPr/>
          <a:lstStyle/>
          <a:p>
            <a:fld id="{A625A5D2-04DB-4EAB-A2FF-21E756E6E7CC}" type="slidenum">
              <a:rPr lang="en-CA" smtClean="0"/>
              <a:t>101</a:t>
            </a:fld>
            <a:endParaRPr lang="en-CA"/>
          </a:p>
        </p:txBody>
      </p:sp>
    </p:spTree>
    <p:extLst>
      <p:ext uri="{BB962C8B-B14F-4D97-AF65-F5344CB8AC3E}">
        <p14:creationId xmlns:p14="http://schemas.microsoft.com/office/powerpoint/2010/main" val="9883547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675525" y="-146139"/>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Subjects and skills  we will cover today</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740954" y="1827702"/>
            <a:ext cx="6380162" cy="4889500"/>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5. Connecting with your higher power</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205562" y="982770"/>
            <a:ext cx="5401006" cy="5718313"/>
          </a:xfrm>
          <a:prstGeom prst="rect">
            <a:avLst/>
          </a:prstGeom>
        </p:spPr>
      </p:pic>
      <p:sp>
        <p:nvSpPr>
          <p:cNvPr id="6" name="Slide Number Placeholder 5">
            <a:extLst>
              <a:ext uri="{FF2B5EF4-FFF2-40B4-BE49-F238E27FC236}">
                <a16:creationId xmlns:a16="http://schemas.microsoft.com/office/drawing/2014/main" id="{D808AFF3-6BDF-F28D-263C-F398EAF175B5}"/>
              </a:ext>
            </a:extLst>
          </p:cNvPr>
          <p:cNvSpPr>
            <a:spLocks noGrp="1"/>
          </p:cNvSpPr>
          <p:nvPr>
            <p:ph type="sldNum" sz="quarter" idx="12"/>
          </p:nvPr>
        </p:nvSpPr>
        <p:spPr/>
        <p:txBody>
          <a:bodyPr/>
          <a:lstStyle/>
          <a:p>
            <a:fld id="{A625A5D2-04DB-4EAB-A2FF-21E756E6E7CC}" type="slidenum">
              <a:rPr lang="en-CA" smtClean="0"/>
              <a:t>102</a:t>
            </a:fld>
            <a:endParaRPr lang="en-CA"/>
          </a:p>
        </p:txBody>
      </p:sp>
    </p:spTree>
    <p:extLst>
      <p:ext uri="{BB962C8B-B14F-4D97-AF65-F5344CB8AC3E}">
        <p14:creationId xmlns:p14="http://schemas.microsoft.com/office/powerpoint/2010/main" val="22725098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3A17-4167-7A1B-B6C9-83A9D560CF6E}"/>
              </a:ext>
            </a:extLst>
          </p:cNvPr>
          <p:cNvSpPr>
            <a:spLocks noGrp="1"/>
          </p:cNvSpPr>
          <p:nvPr>
            <p:ph type="title" idx="4294967295"/>
          </p:nvPr>
        </p:nvSpPr>
        <p:spPr>
          <a:xfrm>
            <a:off x="219855" y="-117475"/>
            <a:ext cx="11741150" cy="1455738"/>
          </a:xfrm>
        </p:spPr>
        <p:txBody>
          <a:bodyPr>
            <a:normAutofit/>
          </a:bodyPr>
          <a:lstStyle/>
          <a:p>
            <a:r>
              <a:rPr lang="en-US" dirty="0">
                <a:solidFill>
                  <a:schemeClr val="tx1"/>
                </a:solidFill>
                <a:latin typeface="Arial" panose="020B0604020202020204" pitchFamily="34" charset="0"/>
                <a:cs typeface="Arial" panose="020B0604020202020204" pitchFamily="34" charset="0"/>
              </a:rPr>
              <a:t>5. CONNECTING WITH YOUR Higher power </a:t>
            </a:r>
          </a:p>
        </p:txBody>
      </p:sp>
      <p:sp>
        <p:nvSpPr>
          <p:cNvPr id="5" name="Content Placeholder 4">
            <a:extLst>
              <a:ext uri="{FF2B5EF4-FFF2-40B4-BE49-F238E27FC236}">
                <a16:creationId xmlns:a16="http://schemas.microsoft.com/office/drawing/2014/main" id="{7793AB87-184A-4E9E-46DA-41B31BECFA64}"/>
              </a:ext>
            </a:extLst>
          </p:cNvPr>
          <p:cNvSpPr>
            <a:spLocks noGrp="1"/>
          </p:cNvSpPr>
          <p:nvPr>
            <p:ph idx="4294967295"/>
          </p:nvPr>
        </p:nvSpPr>
        <p:spPr>
          <a:xfrm>
            <a:off x="5564372" y="1168229"/>
            <a:ext cx="6627628" cy="5619750"/>
          </a:xfrm>
        </p:spPr>
        <p:txBody>
          <a:bodyPr>
            <a:normAutofit/>
          </a:bodyPr>
          <a:lstStyle/>
          <a:p>
            <a:r>
              <a:rPr lang="en-US" sz="2400" dirty="0">
                <a:solidFill>
                  <a:schemeClr val="bg1"/>
                </a:solidFill>
                <a:latin typeface="Arial" panose="020B0604020202020204" pitchFamily="34" charset="0"/>
                <a:cs typeface="Arial" panose="020B0604020202020204" pitchFamily="34" charset="0"/>
              </a:rPr>
              <a:t>Connecting with a higher power, whatever you understand this to be, can help you feel grounded, empowered, calm, and safe</a:t>
            </a:r>
          </a:p>
          <a:p>
            <a:r>
              <a:rPr lang="en-US" sz="2400" dirty="0">
                <a:solidFill>
                  <a:schemeClr val="bg1"/>
                </a:solidFill>
                <a:latin typeface="Arial" panose="020B0604020202020204" pitchFamily="34" charset="0"/>
                <a:cs typeface="Arial" panose="020B0604020202020204" pitchFamily="34" charset="0"/>
              </a:rPr>
              <a:t>It can connect you to something bigger than yourself or the “big picture”</a:t>
            </a:r>
          </a:p>
          <a:p>
            <a:r>
              <a:rPr lang="en-US" sz="2400" dirty="0">
                <a:solidFill>
                  <a:schemeClr val="bg1"/>
                </a:solidFill>
                <a:latin typeface="Arial" panose="020B0604020202020204" pitchFamily="34" charset="0"/>
                <a:cs typeface="Arial" panose="020B0604020202020204" pitchFamily="34" charset="0"/>
              </a:rPr>
              <a:t>Faith in a higher power gives many people a sense of meaning that helps them cope with distress</a:t>
            </a:r>
          </a:p>
          <a:p>
            <a:r>
              <a:rPr lang="en-US" sz="2400" dirty="0">
                <a:solidFill>
                  <a:schemeClr val="bg1"/>
                </a:solidFill>
                <a:latin typeface="Arial" panose="020B0604020202020204" pitchFamily="34" charset="0"/>
                <a:cs typeface="Arial" panose="020B0604020202020204" pitchFamily="34" charset="0"/>
              </a:rPr>
              <a:t>A higher power need not be traditionally religious concept like God.</a:t>
            </a:r>
          </a:p>
          <a:p>
            <a:r>
              <a:rPr lang="en-US" sz="2400" dirty="0">
                <a:solidFill>
                  <a:schemeClr val="bg1"/>
                </a:solidFill>
                <a:latin typeface="Arial" panose="020B0604020202020204" pitchFamily="34" charset="0"/>
                <a:cs typeface="Arial" panose="020B0604020202020204" pitchFamily="34" charset="0"/>
              </a:rPr>
              <a:t>A higher power can include Nature, The universe, or The goodness of others</a:t>
            </a:r>
          </a:p>
          <a:p>
            <a:r>
              <a:rPr lang="en-US" sz="2400" dirty="0">
                <a:solidFill>
                  <a:schemeClr val="bg1"/>
                </a:solidFill>
                <a:latin typeface="Arial" panose="020B0604020202020204" pitchFamily="34" charset="0"/>
                <a:cs typeface="Arial" panose="020B0604020202020204" pitchFamily="34" charset="0"/>
              </a:rPr>
              <a:t>We will return to a discussion of spirituality towards the end of the course</a:t>
            </a:r>
          </a:p>
          <a:p>
            <a:endParaRPr lang="en-US" dirty="0"/>
          </a:p>
        </p:txBody>
      </p:sp>
      <p:pic>
        <p:nvPicPr>
          <p:cNvPr id="6" name="Picture 5" descr="A picture containing outdoor, bird, sunset, close&#10;&#10;Description automatically generated">
            <a:extLst>
              <a:ext uri="{FF2B5EF4-FFF2-40B4-BE49-F238E27FC236}">
                <a16:creationId xmlns:a16="http://schemas.microsoft.com/office/drawing/2014/main" id="{FD14E2A2-DDA9-6D99-1FFA-F0A3DDB0E473}"/>
              </a:ext>
            </a:extLst>
          </p:cNvPr>
          <p:cNvPicPr>
            <a:picLocks noChangeAspect="1"/>
          </p:cNvPicPr>
          <p:nvPr/>
        </p:nvPicPr>
        <p:blipFill>
          <a:blip r:embed="rId2"/>
          <a:stretch>
            <a:fillRect/>
          </a:stretch>
        </p:blipFill>
        <p:spPr>
          <a:xfrm>
            <a:off x="219855" y="1712181"/>
            <a:ext cx="5147177" cy="3779020"/>
          </a:xfrm>
          <a:prstGeom prst="rect">
            <a:avLst/>
          </a:prstGeom>
        </p:spPr>
      </p:pic>
      <p:sp>
        <p:nvSpPr>
          <p:cNvPr id="4" name="Slide Number Placeholder 3">
            <a:extLst>
              <a:ext uri="{FF2B5EF4-FFF2-40B4-BE49-F238E27FC236}">
                <a16:creationId xmlns:a16="http://schemas.microsoft.com/office/drawing/2014/main" id="{A0F9A91B-C14A-9A55-B4D6-27370ED60197}"/>
              </a:ext>
            </a:extLst>
          </p:cNvPr>
          <p:cNvSpPr>
            <a:spLocks noGrp="1"/>
          </p:cNvSpPr>
          <p:nvPr>
            <p:ph type="sldNum" sz="quarter" idx="12"/>
          </p:nvPr>
        </p:nvSpPr>
        <p:spPr/>
        <p:txBody>
          <a:bodyPr/>
          <a:lstStyle/>
          <a:p>
            <a:fld id="{A625A5D2-04DB-4EAB-A2FF-21E756E6E7CC}" type="slidenum">
              <a:rPr lang="en-CA" smtClean="0"/>
              <a:t>103</a:t>
            </a:fld>
            <a:endParaRPr lang="en-CA"/>
          </a:p>
        </p:txBody>
      </p:sp>
    </p:spTree>
    <p:extLst>
      <p:ext uri="{BB962C8B-B14F-4D97-AF65-F5344CB8AC3E}">
        <p14:creationId xmlns:p14="http://schemas.microsoft.com/office/powerpoint/2010/main" val="32288098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C134F-49E8-6171-5411-B32211213F6E}"/>
              </a:ext>
            </a:extLst>
          </p:cNvPr>
          <p:cNvSpPr>
            <a:spLocks noGrp="1"/>
          </p:cNvSpPr>
          <p:nvPr>
            <p:ph type="title" idx="4294967295"/>
          </p:nvPr>
        </p:nvSpPr>
        <p:spPr>
          <a:xfrm>
            <a:off x="270692" y="0"/>
            <a:ext cx="5094287" cy="1508125"/>
          </a:xfrm>
        </p:spPr>
        <p:txBody>
          <a:bodyPr vert="horz" lIns="91440" tIns="45720" rIns="91440" bIns="45720" rtlCol="0" anchor="ctr">
            <a:normAutofit/>
          </a:bodyPr>
          <a:lstStyle/>
          <a:p>
            <a:pPr algn="ctr"/>
            <a:r>
              <a:rPr lang="en-US" sz="3400" dirty="0">
                <a:solidFill>
                  <a:schemeClr val="tx1"/>
                </a:solidFill>
                <a:latin typeface="Arial" panose="020B0604020202020204" pitchFamily="34" charset="0"/>
                <a:cs typeface="Arial" panose="020B0604020202020204" pitchFamily="34" charset="0"/>
              </a:rPr>
              <a:t>To help you Connect to your higher power</a:t>
            </a:r>
          </a:p>
        </p:txBody>
      </p:sp>
      <p:sp>
        <p:nvSpPr>
          <p:cNvPr id="3" name="Content Placeholder 2">
            <a:extLst>
              <a:ext uri="{FF2B5EF4-FFF2-40B4-BE49-F238E27FC236}">
                <a16:creationId xmlns:a16="http://schemas.microsoft.com/office/drawing/2014/main" id="{1A8DA43F-5FDA-0AF2-F0AB-07CD75C6EF98}"/>
              </a:ext>
            </a:extLst>
          </p:cNvPr>
          <p:cNvSpPr>
            <a:spLocks noGrp="1"/>
          </p:cNvSpPr>
          <p:nvPr>
            <p:ph idx="4294967295"/>
          </p:nvPr>
        </p:nvSpPr>
        <p:spPr>
          <a:xfrm>
            <a:off x="5685019" y="473993"/>
            <a:ext cx="6417924" cy="5910013"/>
          </a:xfrm>
        </p:spPr>
        <p:txBody>
          <a:bodyPr vert="horz" lIns="91440" tIns="45720" rIns="91440" bIns="45720" rtlCol="0">
            <a:noAutofit/>
          </a:bodyPr>
          <a:lstStyle/>
          <a:p>
            <a:pPr marL="0"/>
            <a:r>
              <a:rPr lang="en-US" sz="2000" dirty="0"/>
              <a:t>  </a:t>
            </a:r>
            <a:r>
              <a:rPr lang="en-US" sz="2000" dirty="0">
                <a:solidFill>
                  <a:schemeClr val="bg1"/>
                </a:solidFill>
                <a:latin typeface="Arial" panose="020B0604020202020204" pitchFamily="34" charset="0"/>
                <a:cs typeface="Arial" panose="020B0604020202020204" pitchFamily="34" charset="0"/>
              </a:rPr>
              <a:t>You might try to ask yourself the following questions:</a:t>
            </a:r>
          </a:p>
          <a:p>
            <a:pPr marL="0"/>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What are some of my beliefs about a higher power that give me strength/comfort?</a:t>
            </a:r>
          </a:p>
          <a:p>
            <a:r>
              <a:rPr lang="en-US" sz="2000" dirty="0">
                <a:solidFill>
                  <a:schemeClr val="bg1"/>
                </a:solidFill>
                <a:latin typeface="Arial" panose="020B0604020202020204" pitchFamily="34" charset="0"/>
                <a:cs typeface="Arial" panose="020B0604020202020204" pitchFamily="34" charset="0"/>
              </a:rPr>
              <a:t>Why are these beliefs important to me?</a:t>
            </a:r>
          </a:p>
          <a:p>
            <a:r>
              <a:rPr lang="en-US" sz="2000" dirty="0">
                <a:solidFill>
                  <a:schemeClr val="bg1"/>
                </a:solidFill>
                <a:latin typeface="Arial" panose="020B0604020202020204" pitchFamily="34" charset="0"/>
                <a:cs typeface="Arial" panose="020B0604020202020204" pitchFamily="34" charset="0"/>
              </a:rPr>
              <a:t>How do these beliefs make me feel?</a:t>
            </a:r>
          </a:p>
          <a:p>
            <a:r>
              <a:rPr lang="en-US" sz="2000" dirty="0">
                <a:solidFill>
                  <a:schemeClr val="bg1"/>
                </a:solidFill>
                <a:latin typeface="Arial" panose="020B0604020202020204" pitchFamily="34" charset="0"/>
                <a:cs typeface="Arial" panose="020B0604020202020204" pitchFamily="34" charset="0"/>
              </a:rPr>
              <a:t>How do these beliefs make me feel about others?</a:t>
            </a:r>
          </a:p>
          <a:p>
            <a:r>
              <a:rPr lang="en-US" sz="2000" dirty="0">
                <a:solidFill>
                  <a:schemeClr val="bg1"/>
                </a:solidFill>
                <a:latin typeface="Arial" panose="020B0604020202020204" pitchFamily="34" charset="0"/>
                <a:cs typeface="Arial" panose="020B0604020202020204" pitchFamily="34" charset="0"/>
              </a:rPr>
              <a:t>How do these beliefs make me feel about life in general?</a:t>
            </a:r>
          </a:p>
          <a:p>
            <a:r>
              <a:rPr lang="en-US" sz="2000" dirty="0">
                <a:solidFill>
                  <a:schemeClr val="bg1"/>
                </a:solidFill>
                <a:latin typeface="Arial" panose="020B0604020202020204" pitchFamily="34" charset="0"/>
                <a:cs typeface="Arial" panose="020B0604020202020204" pitchFamily="34" charset="0"/>
              </a:rPr>
              <a:t>How do I honor these beliefs in my daily life?</a:t>
            </a:r>
          </a:p>
          <a:p>
            <a:r>
              <a:rPr lang="en-US" sz="2000" dirty="0">
                <a:solidFill>
                  <a:schemeClr val="bg1"/>
                </a:solidFill>
                <a:latin typeface="Arial" panose="020B0604020202020204" pitchFamily="34" charset="0"/>
                <a:cs typeface="Arial" panose="020B0604020202020204" pitchFamily="34" charset="0"/>
              </a:rPr>
              <a:t>What else would I be willing to do in order to strengthen my beliefs?</a:t>
            </a:r>
          </a:p>
          <a:p>
            <a:r>
              <a:rPr lang="en-US" sz="2000" dirty="0">
                <a:solidFill>
                  <a:schemeClr val="bg1"/>
                </a:solidFill>
                <a:latin typeface="Arial" panose="020B0604020202020204" pitchFamily="34" charset="0"/>
                <a:cs typeface="Arial" panose="020B0604020202020204" pitchFamily="34" charset="0"/>
              </a:rPr>
              <a:t>What can I do to remind myself of my beliefs on a regular basis?</a:t>
            </a:r>
          </a:p>
          <a:p>
            <a:r>
              <a:rPr lang="en-US" sz="2000" dirty="0">
                <a:solidFill>
                  <a:schemeClr val="bg1"/>
                </a:solidFill>
                <a:latin typeface="Arial" panose="020B0604020202020204" pitchFamily="34" charset="0"/>
                <a:cs typeface="Arial" panose="020B0604020202020204" pitchFamily="34" charset="0"/>
              </a:rPr>
              <a:t>How can I remind myself of my beliefs when I feel distressed?</a:t>
            </a:r>
          </a:p>
        </p:txBody>
      </p:sp>
      <p:pic>
        <p:nvPicPr>
          <p:cNvPr id="5" name="Picture 4" descr="Hand reaching out to sun">
            <a:extLst>
              <a:ext uri="{FF2B5EF4-FFF2-40B4-BE49-F238E27FC236}">
                <a16:creationId xmlns:a16="http://schemas.microsoft.com/office/drawing/2014/main" id="{B7F36F05-CCD1-A1BB-28BC-95316A044F8F}"/>
              </a:ext>
            </a:extLst>
          </p:cNvPr>
          <p:cNvPicPr>
            <a:picLocks noChangeAspect="1"/>
          </p:cNvPicPr>
          <p:nvPr/>
        </p:nvPicPr>
        <p:blipFill rotWithShape="1">
          <a:blip r:embed="rId2"/>
          <a:srcRect l="21080" r="21078" b="-2"/>
          <a:stretch/>
        </p:blipFill>
        <p:spPr>
          <a:xfrm>
            <a:off x="270692" y="1391259"/>
            <a:ext cx="4851141" cy="5100546"/>
          </a:xfrm>
          <a:prstGeom prst="rect">
            <a:avLst/>
          </a:prstGeom>
        </p:spPr>
      </p:pic>
      <p:sp>
        <p:nvSpPr>
          <p:cNvPr id="6" name="Slide Number Placeholder 5">
            <a:extLst>
              <a:ext uri="{FF2B5EF4-FFF2-40B4-BE49-F238E27FC236}">
                <a16:creationId xmlns:a16="http://schemas.microsoft.com/office/drawing/2014/main" id="{39670949-AAF3-4F9E-3D91-6EDC9FAA1FE7}"/>
              </a:ext>
            </a:extLst>
          </p:cNvPr>
          <p:cNvSpPr>
            <a:spLocks noGrp="1"/>
          </p:cNvSpPr>
          <p:nvPr>
            <p:ph type="sldNum" sz="quarter" idx="12"/>
          </p:nvPr>
        </p:nvSpPr>
        <p:spPr/>
        <p:txBody>
          <a:bodyPr/>
          <a:lstStyle/>
          <a:p>
            <a:fld id="{A625A5D2-04DB-4EAB-A2FF-21E756E6E7CC}" type="slidenum">
              <a:rPr lang="en-CA" smtClean="0"/>
              <a:t>104</a:t>
            </a:fld>
            <a:endParaRPr lang="en-CA"/>
          </a:p>
        </p:txBody>
      </p:sp>
    </p:spTree>
    <p:extLst>
      <p:ext uri="{BB962C8B-B14F-4D97-AF65-F5344CB8AC3E}">
        <p14:creationId xmlns:p14="http://schemas.microsoft.com/office/powerpoint/2010/main" val="431503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37F4E2-ECAA-4CC4-E998-09F2F382EAFE}"/>
              </a:ext>
            </a:extLst>
          </p:cNvPr>
          <p:cNvSpPr txBox="1"/>
          <p:nvPr/>
        </p:nvSpPr>
        <p:spPr>
          <a:xfrm>
            <a:off x="2267712" y="230149"/>
            <a:ext cx="8257032" cy="6629122"/>
          </a:xfrm>
          <a:prstGeom prst="rect">
            <a:avLst/>
          </a:prstGeom>
          <a:noFill/>
        </p:spPr>
        <p:txBody>
          <a:bodyPr wrap="square">
            <a:spAutoFit/>
          </a:bodyPr>
          <a:lstStyle/>
          <a:p>
            <a:pPr>
              <a:lnSpc>
                <a:spcPct val="107000"/>
              </a:lnSpc>
              <a:spcAft>
                <a:spcPts val="800"/>
              </a:spcAft>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UPDATED </a:t>
            </a:r>
            <a:r>
              <a:rPr lang="en-US" sz="2400" kern="100" dirty="0">
                <a:latin typeface="Aptos" panose="020B0004020202020204" pitchFamily="34" charset="0"/>
                <a:ea typeface="Aptos" panose="020B0004020202020204" pitchFamily="34" charset="0"/>
                <a:cs typeface="Times New Roman" panose="02020603050405020304" pitchFamily="18" charset="0"/>
              </a:rPr>
              <a:t>PERSONAL</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SKILLS LIST</a:t>
            </a:r>
            <a:endParaRPr lang="en-CA"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Grounding skills- Set a daily intention</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Sensory soothing toolkit</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5,4,3,2,1 method</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emotional freedom technique</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REST (or PEST) Pause</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Radical acceptance statements (please specify)</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Distraction plan                                                  “</a:t>
            </a:r>
          </a:p>
          <a:p>
            <a:pPr marL="342900" lvl="0" indent="-342900">
              <a:lnSpc>
                <a:spcPct val="107000"/>
              </a:lnSpc>
              <a:spcAft>
                <a:spcPts val="800"/>
              </a:spcAft>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Self-soothing plan</a:t>
            </a:r>
            <a:endParaRPr lang="en-CA"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CA"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Safe place visualization</a:t>
            </a:r>
          </a:p>
          <a:p>
            <a:pPr marL="342900" lvl="0" indent="-342900">
              <a:lnSpc>
                <a:spcPct val="107000"/>
              </a:lnSpc>
              <a:spcAft>
                <a:spcPts val="800"/>
              </a:spcAft>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Cue controlled relaxation</a:t>
            </a:r>
          </a:p>
          <a:p>
            <a:pPr marL="342900" lvl="0" indent="-342900">
              <a:lnSpc>
                <a:spcPct val="107000"/>
              </a:lnSpc>
              <a:spcAft>
                <a:spcPts val="800"/>
              </a:spcAft>
              <a:buFont typeface="+mj-lt"/>
              <a:buAutoNum type="arabicPeriod"/>
            </a:pPr>
            <a:r>
              <a:rPr lang="en-CA"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Rediscovering your values (please specify)</a:t>
            </a:r>
          </a:p>
          <a:p>
            <a:pPr marL="342900" lvl="0" indent="-342900">
              <a:lnSpc>
                <a:spcPct val="107000"/>
              </a:lnSpc>
              <a:spcAft>
                <a:spcPts val="800"/>
              </a:spcAft>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Rehearse values-based behavior or edit/splice/paste</a:t>
            </a:r>
          </a:p>
          <a:p>
            <a:pPr marL="342900" lvl="0" indent="-342900">
              <a:lnSpc>
                <a:spcPct val="107000"/>
              </a:lnSpc>
              <a:spcAft>
                <a:spcPts val="800"/>
              </a:spcAft>
              <a:buFont typeface="+mj-lt"/>
              <a:buAutoNum type="arabicPeriod"/>
            </a:pPr>
            <a:r>
              <a:rPr lang="en-CA"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Connect with your higher power</a:t>
            </a: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FB3435F-02AF-C9AD-929F-0EAAD80739DA}"/>
              </a:ext>
            </a:extLst>
          </p:cNvPr>
          <p:cNvSpPr>
            <a:spLocks noGrp="1"/>
          </p:cNvSpPr>
          <p:nvPr>
            <p:ph type="sldNum" sz="quarter" idx="12"/>
          </p:nvPr>
        </p:nvSpPr>
        <p:spPr/>
        <p:txBody>
          <a:bodyPr/>
          <a:lstStyle/>
          <a:p>
            <a:fld id="{A625A5D2-04DB-4EAB-A2FF-21E756E6E7CC}" type="slidenum">
              <a:rPr lang="en-CA" smtClean="0"/>
              <a:t>105</a:t>
            </a:fld>
            <a:endParaRPr lang="en-CA"/>
          </a:p>
        </p:txBody>
      </p:sp>
    </p:spTree>
    <p:extLst>
      <p:ext uri="{BB962C8B-B14F-4D97-AF65-F5344CB8AC3E}">
        <p14:creationId xmlns:p14="http://schemas.microsoft.com/office/powerpoint/2010/main" val="28410774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106</a:t>
            </a:fld>
            <a:endParaRPr lang="en-US"/>
          </a:p>
        </p:txBody>
      </p:sp>
      <p:sp>
        <p:nvSpPr>
          <p:cNvPr id="2" name="Text 0"/>
          <p:cNvSpPr>
            <a:spLocks noGrp="1"/>
          </p:cNvSpPr>
          <p:nvPr>
            <p:ph type="body" idx="4294967295" hasCustomPrompt="1"/>
          </p:nvPr>
        </p:nvSpPr>
        <p:spPr>
          <a:xfrm>
            <a:off x="233464" y="321310"/>
            <a:ext cx="8229600" cy="365125"/>
          </a:xfrm>
          <a:prstGeom prst="rect">
            <a:avLst/>
          </a:prstGeom>
          <a:noFill/>
          <a:ln/>
        </p:spPr>
        <p:txBody>
          <a:bodyPr wrap="square" lIns="0" tIns="0" rIns="0" bIns="0" rtlCol="0"/>
          <a:lstStyle/>
          <a:p>
            <a:pPr marL="0" indent="0">
              <a:buNone/>
            </a:pPr>
            <a:r>
              <a:rPr lang="en-US" sz="1400" b="1" kern="0" spc="200" dirty="0">
                <a:solidFill>
                  <a:srgbClr val="FFC000"/>
                </a:solidFill>
              </a:rPr>
              <a:t>KEY TAKEAWAYS  ·  1 OF 3</a:t>
            </a:r>
            <a:endParaRPr lang="en-US" sz="1400" dirty="0"/>
          </a:p>
        </p:txBody>
      </p:sp>
      <p:sp>
        <p:nvSpPr>
          <p:cNvPr id="3" name="Text 0"/>
          <p:cNvSpPr>
            <a:spLocks noGrp="1"/>
          </p:cNvSpPr>
          <p:nvPr>
            <p:ph type="title" idx="4294967295" hasCustomPrompt="1"/>
          </p:nvPr>
        </p:nvSpPr>
        <p:spPr>
          <a:xfrm>
            <a:off x="979510" y="796163"/>
            <a:ext cx="11063288" cy="776287"/>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Crisis plans: practice makes them work</a:t>
            </a:r>
            <a:endParaRPr lang="en-US" sz="3600" dirty="0"/>
          </a:p>
        </p:txBody>
      </p:sp>
      <p:sp>
        <p:nvSpPr>
          <p:cNvPr id="4" name="card"/>
          <p:cNvSpPr/>
          <p:nvPr/>
        </p:nvSpPr>
        <p:spPr>
          <a:xfrm>
            <a:off x="548640" y="1645920"/>
            <a:ext cx="585216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5" name="Text 3"/>
          <p:cNvSpPr txBox="1"/>
          <p:nvPr/>
        </p:nvSpPr>
        <p:spPr>
          <a:xfrm>
            <a:off x="822960" y="1810512"/>
            <a:ext cx="5394960" cy="365760"/>
          </a:xfrm>
          <a:prstGeom prst="rect">
            <a:avLst/>
          </a:prstGeom>
          <a:noFill/>
          <a:ln/>
        </p:spPr>
        <p:txBody>
          <a:bodyPr wrap="square" lIns="0" tIns="0" rIns="0" bIns="0" rtlCol="0" anchor="ctr"/>
          <a:lstStyle/>
          <a:p>
            <a:pPr marL="0" indent="0">
              <a:buNone/>
            </a:pPr>
            <a:r>
              <a:rPr lang="en-US" sz="1700" b="1" dirty="0">
                <a:solidFill>
                  <a:srgbClr val="0A5C8A"/>
                </a:solidFill>
              </a:rPr>
              <a:t>The 8-step crisis plan algorithm</a:t>
            </a:r>
            <a:endParaRPr lang="en-US" sz="1700" dirty="0"/>
          </a:p>
        </p:txBody>
      </p:sp>
      <p:sp>
        <p:nvSpPr>
          <p:cNvPr id="6" name="Shape 4"/>
          <p:cNvSpPr/>
          <p:nvPr/>
        </p:nvSpPr>
        <p:spPr>
          <a:xfrm>
            <a:off x="822960" y="2313432"/>
            <a:ext cx="347472" cy="347472"/>
          </a:xfrm>
          <a:prstGeom prst="ellipse">
            <a:avLst/>
          </a:prstGeom>
          <a:solidFill>
            <a:srgbClr val="FFC000"/>
          </a:solidFill>
          <a:ln w="12700">
            <a:solidFill>
              <a:srgbClr val="FFC000"/>
            </a:solidFill>
            <a:prstDash val="solid"/>
          </a:ln>
        </p:spPr>
        <p:txBody>
          <a:bodyPr/>
          <a:lstStyle/>
          <a:p>
            <a:endParaRPr lang="en-CA"/>
          </a:p>
        </p:txBody>
      </p:sp>
      <p:sp>
        <p:nvSpPr>
          <p:cNvPr id="7" name="Text 5"/>
          <p:cNvSpPr txBox="1"/>
          <p:nvPr/>
        </p:nvSpPr>
        <p:spPr>
          <a:xfrm>
            <a:off x="822960" y="2313432"/>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1</a:t>
            </a:r>
            <a:endParaRPr lang="en-US" sz="1300" dirty="0"/>
          </a:p>
        </p:txBody>
      </p:sp>
      <p:sp>
        <p:nvSpPr>
          <p:cNvPr id="8" name="Text 6"/>
          <p:cNvSpPr txBox="1"/>
          <p:nvPr/>
        </p:nvSpPr>
        <p:spPr>
          <a:xfrm>
            <a:off x="1325880" y="2286000"/>
            <a:ext cx="4937760" cy="402336"/>
          </a:xfrm>
          <a:prstGeom prst="rect">
            <a:avLst/>
          </a:prstGeom>
          <a:noFill/>
          <a:ln/>
        </p:spPr>
        <p:txBody>
          <a:bodyPr wrap="square" lIns="0" tIns="0" rIns="0" bIns="0" rtlCol="0" anchor="ctr"/>
          <a:lstStyle/>
          <a:p>
            <a:pPr marL="0" indent="0">
              <a:buNone/>
            </a:pPr>
            <a:r>
              <a:rPr lang="en-US" sz="1400" dirty="0">
                <a:solidFill>
                  <a:srgbClr val="1F2A44"/>
                </a:solidFill>
              </a:rPr>
              <a:t>Understand the hole you keep falling into</a:t>
            </a:r>
            <a:endParaRPr lang="en-US" sz="1400" dirty="0"/>
          </a:p>
        </p:txBody>
      </p:sp>
      <p:sp>
        <p:nvSpPr>
          <p:cNvPr id="9" name="Shape 7"/>
          <p:cNvSpPr/>
          <p:nvPr/>
        </p:nvSpPr>
        <p:spPr>
          <a:xfrm>
            <a:off x="822960" y="2798064"/>
            <a:ext cx="347472" cy="347472"/>
          </a:xfrm>
          <a:prstGeom prst="ellipse">
            <a:avLst/>
          </a:prstGeom>
          <a:solidFill>
            <a:srgbClr val="FFC000"/>
          </a:solidFill>
          <a:ln w="12700">
            <a:solidFill>
              <a:srgbClr val="FFC000"/>
            </a:solidFill>
            <a:prstDash val="solid"/>
          </a:ln>
        </p:spPr>
        <p:txBody>
          <a:bodyPr/>
          <a:lstStyle/>
          <a:p>
            <a:endParaRPr lang="en-CA"/>
          </a:p>
        </p:txBody>
      </p:sp>
      <p:sp>
        <p:nvSpPr>
          <p:cNvPr id="10" name="Text 8"/>
          <p:cNvSpPr txBox="1"/>
          <p:nvPr/>
        </p:nvSpPr>
        <p:spPr>
          <a:xfrm>
            <a:off x="822960" y="2798064"/>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2</a:t>
            </a:r>
            <a:endParaRPr lang="en-US" sz="1300" dirty="0"/>
          </a:p>
        </p:txBody>
      </p:sp>
      <p:sp>
        <p:nvSpPr>
          <p:cNvPr id="11" name="Text 9"/>
          <p:cNvSpPr txBox="1"/>
          <p:nvPr/>
        </p:nvSpPr>
        <p:spPr>
          <a:xfrm>
            <a:off x="1325880" y="2770632"/>
            <a:ext cx="4937760" cy="402336"/>
          </a:xfrm>
          <a:prstGeom prst="rect">
            <a:avLst/>
          </a:prstGeom>
          <a:noFill/>
          <a:ln/>
        </p:spPr>
        <p:txBody>
          <a:bodyPr wrap="square" lIns="0" tIns="0" rIns="0" bIns="0" rtlCol="0" anchor="ctr"/>
          <a:lstStyle/>
          <a:p>
            <a:pPr marL="0" indent="0">
              <a:buNone/>
            </a:pPr>
            <a:r>
              <a:rPr lang="en-US" sz="1400" dirty="0">
                <a:solidFill>
                  <a:srgbClr val="1F2A44"/>
                </a:solidFill>
              </a:rPr>
              <a:t>Identify the thoughts, feelings, behaviors to work on</a:t>
            </a:r>
            <a:endParaRPr lang="en-US" sz="1400" dirty="0"/>
          </a:p>
        </p:txBody>
      </p:sp>
      <p:sp>
        <p:nvSpPr>
          <p:cNvPr id="12" name="Shape 10"/>
          <p:cNvSpPr/>
          <p:nvPr/>
        </p:nvSpPr>
        <p:spPr>
          <a:xfrm>
            <a:off x="822960" y="3282696"/>
            <a:ext cx="347472" cy="347472"/>
          </a:xfrm>
          <a:prstGeom prst="ellipse">
            <a:avLst/>
          </a:prstGeom>
          <a:solidFill>
            <a:srgbClr val="FFC000"/>
          </a:solidFill>
          <a:ln w="12700">
            <a:solidFill>
              <a:srgbClr val="FFC000"/>
            </a:solidFill>
            <a:prstDash val="solid"/>
          </a:ln>
        </p:spPr>
        <p:txBody>
          <a:bodyPr/>
          <a:lstStyle/>
          <a:p>
            <a:endParaRPr lang="en-CA"/>
          </a:p>
        </p:txBody>
      </p:sp>
      <p:sp>
        <p:nvSpPr>
          <p:cNvPr id="13" name="Text 11"/>
          <p:cNvSpPr txBox="1"/>
          <p:nvPr/>
        </p:nvSpPr>
        <p:spPr>
          <a:xfrm>
            <a:off x="822960" y="3282696"/>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3</a:t>
            </a:r>
            <a:endParaRPr lang="en-US" sz="1300" dirty="0"/>
          </a:p>
        </p:txBody>
      </p:sp>
      <p:sp>
        <p:nvSpPr>
          <p:cNvPr id="14" name="Text 12"/>
          <p:cNvSpPr txBox="1"/>
          <p:nvPr/>
        </p:nvSpPr>
        <p:spPr>
          <a:xfrm>
            <a:off x="1325880" y="3255264"/>
            <a:ext cx="4937760" cy="402336"/>
          </a:xfrm>
          <a:prstGeom prst="rect">
            <a:avLst/>
          </a:prstGeom>
          <a:noFill/>
          <a:ln/>
        </p:spPr>
        <p:txBody>
          <a:bodyPr wrap="square" lIns="0" tIns="0" rIns="0" bIns="0" rtlCol="0" anchor="ctr"/>
          <a:lstStyle/>
          <a:p>
            <a:pPr marL="0" indent="0">
              <a:buNone/>
            </a:pPr>
            <a:r>
              <a:rPr lang="en-US" sz="1400" dirty="0">
                <a:solidFill>
                  <a:srgbClr val="1F2A44"/>
                </a:solidFill>
              </a:rPr>
              <a:t>Complete the rest of the crisis plan template</a:t>
            </a:r>
            <a:endParaRPr lang="en-US" sz="1400" dirty="0"/>
          </a:p>
        </p:txBody>
      </p:sp>
      <p:sp>
        <p:nvSpPr>
          <p:cNvPr id="15" name="Shape 13"/>
          <p:cNvSpPr/>
          <p:nvPr/>
        </p:nvSpPr>
        <p:spPr>
          <a:xfrm>
            <a:off x="822960" y="3767328"/>
            <a:ext cx="347472" cy="347472"/>
          </a:xfrm>
          <a:prstGeom prst="ellipse">
            <a:avLst/>
          </a:prstGeom>
          <a:solidFill>
            <a:srgbClr val="FFC000"/>
          </a:solidFill>
          <a:ln w="12700">
            <a:solidFill>
              <a:srgbClr val="FFC000"/>
            </a:solidFill>
            <a:prstDash val="solid"/>
          </a:ln>
        </p:spPr>
        <p:txBody>
          <a:bodyPr/>
          <a:lstStyle/>
          <a:p>
            <a:endParaRPr lang="en-CA"/>
          </a:p>
        </p:txBody>
      </p:sp>
      <p:sp>
        <p:nvSpPr>
          <p:cNvPr id="16" name="Text 14"/>
          <p:cNvSpPr txBox="1"/>
          <p:nvPr/>
        </p:nvSpPr>
        <p:spPr>
          <a:xfrm>
            <a:off x="822960" y="3767328"/>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4</a:t>
            </a:r>
            <a:endParaRPr lang="en-US" sz="1300" dirty="0"/>
          </a:p>
        </p:txBody>
      </p:sp>
      <p:sp>
        <p:nvSpPr>
          <p:cNvPr id="17" name="Text 15"/>
          <p:cNvSpPr txBox="1"/>
          <p:nvPr/>
        </p:nvSpPr>
        <p:spPr>
          <a:xfrm>
            <a:off x="1325880" y="3739896"/>
            <a:ext cx="4937760" cy="402336"/>
          </a:xfrm>
          <a:prstGeom prst="rect">
            <a:avLst/>
          </a:prstGeom>
          <a:noFill/>
          <a:ln/>
        </p:spPr>
        <p:txBody>
          <a:bodyPr wrap="square" lIns="0" tIns="0" rIns="0" bIns="0" rtlCol="0" anchor="ctr"/>
          <a:lstStyle/>
          <a:p>
            <a:pPr marL="0" indent="0">
              <a:buNone/>
            </a:pPr>
            <a:r>
              <a:rPr lang="en-US" sz="1400" dirty="0">
                <a:solidFill>
                  <a:srgbClr val="1F2A44"/>
                </a:solidFill>
              </a:rPr>
              <a:t>Recall a real past crisis and edit, splice, and paste</a:t>
            </a:r>
            <a:endParaRPr lang="en-US" sz="1400" dirty="0"/>
          </a:p>
        </p:txBody>
      </p:sp>
      <p:sp>
        <p:nvSpPr>
          <p:cNvPr id="18" name="Shape 16"/>
          <p:cNvSpPr/>
          <p:nvPr/>
        </p:nvSpPr>
        <p:spPr>
          <a:xfrm>
            <a:off x="822960" y="4251960"/>
            <a:ext cx="347472" cy="347472"/>
          </a:xfrm>
          <a:prstGeom prst="ellipse">
            <a:avLst/>
          </a:prstGeom>
          <a:solidFill>
            <a:srgbClr val="FFC000"/>
          </a:solidFill>
          <a:ln w="12700">
            <a:solidFill>
              <a:srgbClr val="FFC000"/>
            </a:solidFill>
            <a:prstDash val="solid"/>
          </a:ln>
        </p:spPr>
        <p:txBody>
          <a:bodyPr/>
          <a:lstStyle/>
          <a:p>
            <a:endParaRPr lang="en-CA"/>
          </a:p>
        </p:txBody>
      </p:sp>
      <p:sp>
        <p:nvSpPr>
          <p:cNvPr id="19" name="Text 17"/>
          <p:cNvSpPr txBox="1"/>
          <p:nvPr/>
        </p:nvSpPr>
        <p:spPr>
          <a:xfrm>
            <a:off x="822960" y="4251960"/>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5</a:t>
            </a:r>
            <a:endParaRPr lang="en-US" sz="1300" dirty="0"/>
          </a:p>
        </p:txBody>
      </p:sp>
      <p:sp>
        <p:nvSpPr>
          <p:cNvPr id="20" name="Text 18"/>
          <p:cNvSpPr txBox="1"/>
          <p:nvPr/>
        </p:nvSpPr>
        <p:spPr>
          <a:xfrm>
            <a:off x="1325880" y="4224528"/>
            <a:ext cx="4937760" cy="402336"/>
          </a:xfrm>
          <a:prstGeom prst="rect">
            <a:avLst/>
          </a:prstGeom>
          <a:noFill/>
          <a:ln/>
        </p:spPr>
        <p:txBody>
          <a:bodyPr wrap="square" lIns="0" tIns="0" rIns="0" bIns="0" rtlCol="0" anchor="ctr"/>
          <a:lstStyle/>
          <a:p>
            <a:pPr marL="0" indent="0">
              <a:buNone/>
            </a:pPr>
            <a:r>
              <a:rPr lang="en-US" sz="1400" dirty="0">
                <a:solidFill>
                  <a:srgbClr val="1F2A44"/>
                </a:solidFill>
              </a:rPr>
              <a:t>Stay in the window of tolerance by pendulating</a:t>
            </a:r>
            <a:endParaRPr lang="en-US" sz="1400" dirty="0"/>
          </a:p>
        </p:txBody>
      </p:sp>
      <p:sp>
        <p:nvSpPr>
          <p:cNvPr id="21" name="Shape 19"/>
          <p:cNvSpPr/>
          <p:nvPr/>
        </p:nvSpPr>
        <p:spPr>
          <a:xfrm>
            <a:off x="822960" y="4736592"/>
            <a:ext cx="347472" cy="347472"/>
          </a:xfrm>
          <a:prstGeom prst="ellipse">
            <a:avLst/>
          </a:prstGeom>
          <a:solidFill>
            <a:srgbClr val="FFC000"/>
          </a:solidFill>
          <a:ln w="12700">
            <a:solidFill>
              <a:srgbClr val="FFC000"/>
            </a:solidFill>
            <a:prstDash val="solid"/>
          </a:ln>
        </p:spPr>
        <p:txBody>
          <a:bodyPr/>
          <a:lstStyle/>
          <a:p>
            <a:endParaRPr lang="en-CA"/>
          </a:p>
        </p:txBody>
      </p:sp>
      <p:sp>
        <p:nvSpPr>
          <p:cNvPr id="22" name="Text 20"/>
          <p:cNvSpPr txBox="1"/>
          <p:nvPr/>
        </p:nvSpPr>
        <p:spPr>
          <a:xfrm>
            <a:off x="822960" y="4736592"/>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6</a:t>
            </a:r>
            <a:endParaRPr lang="en-US" sz="1300" dirty="0"/>
          </a:p>
        </p:txBody>
      </p:sp>
      <p:sp>
        <p:nvSpPr>
          <p:cNvPr id="23" name="Text 21"/>
          <p:cNvSpPr txBox="1"/>
          <p:nvPr/>
        </p:nvSpPr>
        <p:spPr>
          <a:xfrm>
            <a:off x="1325880" y="4709160"/>
            <a:ext cx="4937760" cy="402336"/>
          </a:xfrm>
          <a:prstGeom prst="rect">
            <a:avLst/>
          </a:prstGeom>
          <a:noFill/>
          <a:ln/>
        </p:spPr>
        <p:txBody>
          <a:bodyPr wrap="square" lIns="0" tIns="0" rIns="0" bIns="0" rtlCol="0" anchor="ctr"/>
          <a:lstStyle/>
          <a:p>
            <a:pPr marL="0" indent="0">
              <a:buNone/>
            </a:pPr>
            <a:r>
              <a:rPr lang="en-US" sz="1400" dirty="0">
                <a:solidFill>
                  <a:srgbClr val="1F2A44"/>
                </a:solidFill>
              </a:rPr>
              <a:t>Visualize the new version until it’s effortless</a:t>
            </a:r>
            <a:endParaRPr lang="en-US" sz="1400" dirty="0"/>
          </a:p>
        </p:txBody>
      </p:sp>
      <p:sp>
        <p:nvSpPr>
          <p:cNvPr id="24" name="Shape 22"/>
          <p:cNvSpPr/>
          <p:nvPr/>
        </p:nvSpPr>
        <p:spPr>
          <a:xfrm>
            <a:off x="822960" y="5221224"/>
            <a:ext cx="347472" cy="347472"/>
          </a:xfrm>
          <a:prstGeom prst="ellipse">
            <a:avLst/>
          </a:prstGeom>
          <a:solidFill>
            <a:srgbClr val="FFC000"/>
          </a:solidFill>
          <a:ln w="12700">
            <a:solidFill>
              <a:srgbClr val="FFC000"/>
            </a:solidFill>
            <a:prstDash val="solid"/>
          </a:ln>
        </p:spPr>
        <p:txBody>
          <a:bodyPr/>
          <a:lstStyle/>
          <a:p>
            <a:endParaRPr lang="en-CA"/>
          </a:p>
        </p:txBody>
      </p:sp>
      <p:sp>
        <p:nvSpPr>
          <p:cNvPr id="25" name="Text 23"/>
          <p:cNvSpPr txBox="1"/>
          <p:nvPr/>
        </p:nvSpPr>
        <p:spPr>
          <a:xfrm>
            <a:off x="822960" y="5221224"/>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7</a:t>
            </a:r>
            <a:endParaRPr lang="en-US" sz="1300" dirty="0"/>
          </a:p>
        </p:txBody>
      </p:sp>
      <p:sp>
        <p:nvSpPr>
          <p:cNvPr id="26" name="Text 24"/>
          <p:cNvSpPr txBox="1"/>
          <p:nvPr/>
        </p:nvSpPr>
        <p:spPr>
          <a:xfrm>
            <a:off x="1325880" y="5193792"/>
            <a:ext cx="4937760" cy="402336"/>
          </a:xfrm>
          <a:prstGeom prst="rect">
            <a:avLst/>
          </a:prstGeom>
          <a:noFill/>
          <a:ln/>
        </p:spPr>
        <p:txBody>
          <a:bodyPr wrap="square" lIns="0" tIns="0" rIns="0" bIns="0" rtlCol="0" anchor="ctr"/>
          <a:lstStyle/>
          <a:p>
            <a:pPr marL="0" indent="0">
              <a:buNone/>
            </a:pPr>
            <a:r>
              <a:rPr lang="en-US" sz="1400" dirty="0">
                <a:solidFill>
                  <a:srgbClr val="1F2A44"/>
                </a:solidFill>
              </a:rPr>
              <a:t>Use the same steps when a new crisis comes</a:t>
            </a:r>
            <a:endParaRPr lang="en-US" sz="1400" dirty="0"/>
          </a:p>
        </p:txBody>
      </p:sp>
      <p:sp>
        <p:nvSpPr>
          <p:cNvPr id="27" name="Shape 25"/>
          <p:cNvSpPr/>
          <p:nvPr/>
        </p:nvSpPr>
        <p:spPr>
          <a:xfrm>
            <a:off x="822960" y="5705856"/>
            <a:ext cx="347472" cy="347472"/>
          </a:xfrm>
          <a:prstGeom prst="ellipse">
            <a:avLst/>
          </a:prstGeom>
          <a:solidFill>
            <a:srgbClr val="FFC000"/>
          </a:solidFill>
          <a:ln w="12700">
            <a:solidFill>
              <a:srgbClr val="FFC000"/>
            </a:solidFill>
            <a:prstDash val="solid"/>
          </a:ln>
        </p:spPr>
        <p:txBody>
          <a:bodyPr/>
          <a:lstStyle/>
          <a:p>
            <a:endParaRPr lang="en-CA"/>
          </a:p>
        </p:txBody>
      </p:sp>
      <p:sp>
        <p:nvSpPr>
          <p:cNvPr id="28" name="Text 26"/>
          <p:cNvSpPr txBox="1"/>
          <p:nvPr/>
        </p:nvSpPr>
        <p:spPr>
          <a:xfrm>
            <a:off x="822960" y="5705856"/>
            <a:ext cx="347472" cy="347472"/>
          </a:xfrm>
          <a:prstGeom prst="rect">
            <a:avLst/>
          </a:prstGeom>
          <a:noFill/>
          <a:ln/>
        </p:spPr>
        <p:txBody>
          <a:bodyPr wrap="square" lIns="0" tIns="0" rIns="0" bIns="0" rtlCol="0" anchor="ctr"/>
          <a:lstStyle/>
          <a:p>
            <a:pPr marL="0" indent="0" algn="ctr">
              <a:buNone/>
            </a:pPr>
            <a:r>
              <a:rPr lang="en-US" sz="1300" b="1" dirty="0">
                <a:solidFill>
                  <a:srgbClr val="1F2A44"/>
                </a:solidFill>
              </a:rPr>
              <a:t>8</a:t>
            </a:r>
            <a:endParaRPr lang="en-US" sz="1300" dirty="0"/>
          </a:p>
        </p:txBody>
      </p:sp>
      <p:sp>
        <p:nvSpPr>
          <p:cNvPr id="29" name="Text 27"/>
          <p:cNvSpPr txBox="1"/>
          <p:nvPr/>
        </p:nvSpPr>
        <p:spPr>
          <a:xfrm>
            <a:off x="1325880" y="5678424"/>
            <a:ext cx="4937760" cy="402336"/>
          </a:xfrm>
          <a:prstGeom prst="rect">
            <a:avLst/>
          </a:prstGeom>
          <a:noFill/>
          <a:ln/>
        </p:spPr>
        <p:txBody>
          <a:bodyPr wrap="square" lIns="0" tIns="0" rIns="0" bIns="0" rtlCol="0" anchor="ctr"/>
          <a:lstStyle/>
          <a:p>
            <a:pPr marL="0" indent="0">
              <a:buNone/>
            </a:pPr>
            <a:r>
              <a:rPr lang="en-US" sz="1400" dirty="0">
                <a:solidFill>
                  <a:srgbClr val="1F2A44"/>
                </a:solidFill>
              </a:rPr>
              <a:t>Practice, practice, practice</a:t>
            </a:r>
            <a:endParaRPr lang="en-US" sz="1400" dirty="0"/>
          </a:p>
        </p:txBody>
      </p:sp>
      <p:sp>
        <p:nvSpPr>
          <p:cNvPr id="30" name="Text 28"/>
          <p:cNvSpPr txBox="1"/>
          <p:nvPr/>
        </p:nvSpPr>
        <p:spPr>
          <a:xfrm>
            <a:off x="6720840" y="1691640"/>
            <a:ext cx="4937760" cy="411480"/>
          </a:xfrm>
          <a:prstGeom prst="rect">
            <a:avLst/>
          </a:prstGeom>
          <a:noFill/>
          <a:ln/>
        </p:spPr>
        <p:txBody>
          <a:bodyPr wrap="square" lIns="0" tIns="0" rIns="0" bIns="0" rtlCol="0" anchor="ctr"/>
          <a:lstStyle/>
          <a:p>
            <a:pPr marL="0" indent="0">
              <a:buNone/>
            </a:pPr>
            <a:r>
              <a:rPr lang="en-US" sz="1900" b="1" dirty="0">
                <a:solidFill>
                  <a:srgbClr val="FFC000"/>
                </a:solidFill>
                <a:latin typeface="Corbel" pitchFamily="34" charset="0"/>
                <a:ea typeface="Corbel" pitchFamily="34" charset="-122"/>
                <a:cs typeface="Corbel" pitchFamily="34" charset="-120"/>
              </a:rPr>
              <a:t>What Chris’s plan showed us</a:t>
            </a:r>
            <a:endParaRPr lang="en-US" sz="1900" dirty="0"/>
          </a:p>
        </p:txBody>
      </p:sp>
      <p:sp>
        <p:nvSpPr>
          <p:cNvPr id="31" name="Text 29"/>
          <p:cNvSpPr txBox="1"/>
          <p:nvPr/>
        </p:nvSpPr>
        <p:spPr>
          <a:xfrm>
            <a:off x="6720840" y="2194560"/>
            <a:ext cx="4937760" cy="4069080"/>
          </a:xfrm>
          <a:prstGeom prst="rect">
            <a:avLst/>
          </a:prstGeom>
          <a:noFill/>
          <a:ln/>
        </p:spPr>
        <p:txBody>
          <a:bodyPr wrap="square" lIns="0" tIns="0" rIns="0" bIns="0" rtlCol="0" anchor="t"/>
          <a:lstStyle/>
          <a:p>
            <a:pPr marL="342900" indent="-342900">
              <a:spcAft>
                <a:spcPts val="1400"/>
              </a:spcAft>
              <a:buSzPct val="100000"/>
              <a:buChar char="•"/>
            </a:pPr>
            <a:r>
              <a:rPr lang="en-US" b="1" dirty="0">
                <a:solidFill>
                  <a:schemeClr val="bg1"/>
                </a:solidFill>
              </a:rPr>
              <a:t>Prepare when you’re calm. </a:t>
            </a:r>
            <a:r>
              <a:rPr lang="en-US" dirty="0">
                <a:solidFill>
                  <a:schemeClr val="bg1"/>
                </a:solidFill>
              </a:rPr>
              <a:t>You don’t need to be in a crisis to build a plan — you can get ready for the next one.</a:t>
            </a:r>
          </a:p>
          <a:p>
            <a:pPr marL="342900" indent="-342900">
              <a:spcAft>
                <a:spcPts val="1400"/>
              </a:spcAft>
              <a:buSzPct val="100000"/>
              <a:buChar char="•"/>
            </a:pPr>
            <a:r>
              <a:rPr lang="en-US" b="1" dirty="0">
                <a:solidFill>
                  <a:schemeClr val="bg1"/>
                </a:solidFill>
              </a:rPr>
              <a:t>Know your triggers and warning signs. </a:t>
            </a:r>
            <a:r>
              <a:rPr lang="en-US" dirty="0">
                <a:solidFill>
                  <a:schemeClr val="bg1"/>
                </a:solidFill>
              </a:rPr>
              <a:t>Noticing the pull to isolate and ruminate is the cue to act.</a:t>
            </a:r>
          </a:p>
          <a:p>
            <a:pPr marL="342900" indent="-342900">
              <a:spcAft>
                <a:spcPts val="1400"/>
              </a:spcAft>
              <a:buSzPct val="100000"/>
              <a:buChar char="•"/>
            </a:pPr>
            <a:r>
              <a:rPr lang="en-US" b="1" dirty="0">
                <a:solidFill>
                  <a:schemeClr val="bg1"/>
                </a:solidFill>
              </a:rPr>
              <a:t>Layer your skills. </a:t>
            </a:r>
            <a:r>
              <a:rPr lang="en-US" dirty="0">
                <a:solidFill>
                  <a:schemeClr val="bg1"/>
                </a:solidFill>
              </a:rPr>
              <a:t>Calm the body first, then ground, then connect — repeating steps as needed, with professional help as a last resort.</a:t>
            </a:r>
          </a:p>
          <a:p>
            <a:pPr marL="342900" indent="-342900">
              <a:spcAft>
                <a:spcPts val="1400"/>
              </a:spcAft>
              <a:buSzPct val="100000"/>
              <a:buChar char="•"/>
            </a:pPr>
            <a:r>
              <a:rPr lang="en-US" b="1" dirty="0">
                <a:solidFill>
                  <a:schemeClr val="bg1"/>
                </a:solidFill>
              </a:rPr>
              <a:t>Make it a habit. </a:t>
            </a:r>
            <a:r>
              <a:rPr lang="en-US" dirty="0">
                <a:solidFill>
                  <a:schemeClr val="bg1"/>
                </a:solidFill>
              </a:rPr>
              <a:t>A few minutes of daily visualization pays back enormously — like brushing your teeth.</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107</a:t>
            </a:fld>
            <a:endParaRPr lang="en-US"/>
          </a:p>
        </p:txBody>
      </p:sp>
      <p:sp>
        <p:nvSpPr>
          <p:cNvPr id="2" name="Text 0"/>
          <p:cNvSpPr>
            <a:spLocks noGrp="1"/>
          </p:cNvSpPr>
          <p:nvPr>
            <p:ph type="body" idx="4294967295" hasCustomPrompt="1"/>
          </p:nvPr>
        </p:nvSpPr>
        <p:spPr>
          <a:xfrm>
            <a:off x="434502" y="282868"/>
            <a:ext cx="8229600" cy="365125"/>
          </a:xfrm>
          <a:prstGeom prst="rect">
            <a:avLst/>
          </a:prstGeom>
          <a:noFill/>
          <a:ln/>
        </p:spPr>
        <p:txBody>
          <a:bodyPr wrap="square" lIns="0" tIns="0" rIns="0" bIns="0" rtlCol="0"/>
          <a:lstStyle/>
          <a:p>
            <a:pPr marL="0" indent="0">
              <a:buNone/>
            </a:pPr>
            <a:r>
              <a:rPr lang="en-US" sz="1400" b="1" kern="0" spc="200" dirty="0">
                <a:solidFill>
                  <a:srgbClr val="FFC000"/>
                </a:solidFill>
              </a:rPr>
              <a:t>KEY TAKEAWAYS  ·  2 OF 3</a:t>
            </a:r>
            <a:endParaRPr lang="en-US" sz="1400" dirty="0"/>
          </a:p>
        </p:txBody>
      </p:sp>
      <p:sp>
        <p:nvSpPr>
          <p:cNvPr id="3" name="Text 0"/>
          <p:cNvSpPr>
            <a:spLocks noGrp="1"/>
          </p:cNvSpPr>
          <p:nvPr>
            <p:ph type="title" idx="4294967295" hasCustomPrompt="1"/>
          </p:nvPr>
        </p:nvSpPr>
        <p:spPr>
          <a:xfrm>
            <a:off x="823436" y="691325"/>
            <a:ext cx="11063288" cy="776287"/>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Holes diary cards: from holes to stairs</a:t>
            </a:r>
            <a:endParaRPr lang="en-US" sz="3600" dirty="0"/>
          </a:p>
        </p:txBody>
      </p:sp>
      <p:sp>
        <p:nvSpPr>
          <p:cNvPr id="4" name="step 1"/>
          <p:cNvSpPr/>
          <p:nvPr/>
        </p:nvSpPr>
        <p:spPr>
          <a:xfrm>
            <a:off x="548640" y="1783080"/>
            <a:ext cx="822960" cy="338328"/>
          </a:xfrm>
          <a:prstGeom prst="rect">
            <a:avLst/>
          </a:prstGeom>
          <a:solidFill>
            <a:srgbClr val="CFEFFC"/>
          </a:solidFill>
          <a:ln w="12700">
            <a:solidFill>
              <a:srgbClr val="CFEFFC"/>
            </a:solidFill>
            <a:prstDash val="solid"/>
          </a:ln>
        </p:spPr>
        <p:txBody>
          <a:bodyPr/>
          <a:lstStyle/>
          <a:p>
            <a:endParaRPr lang="en-CA"/>
          </a:p>
        </p:txBody>
      </p:sp>
      <p:sp>
        <p:nvSpPr>
          <p:cNvPr id="5" name="Text 3"/>
          <p:cNvSpPr txBox="1"/>
          <p:nvPr/>
        </p:nvSpPr>
        <p:spPr>
          <a:xfrm>
            <a:off x="960120" y="1783080"/>
            <a:ext cx="365760" cy="338328"/>
          </a:xfrm>
          <a:prstGeom prst="rect">
            <a:avLst/>
          </a:prstGeom>
          <a:noFill/>
          <a:ln/>
        </p:spPr>
        <p:txBody>
          <a:bodyPr wrap="square" lIns="0" tIns="0" rIns="0" bIns="0" rtlCol="0" anchor="ctr"/>
          <a:lstStyle/>
          <a:p>
            <a:pPr marL="0" indent="0" algn="ctr">
              <a:buNone/>
            </a:pPr>
            <a:r>
              <a:rPr lang="en-US" sz="1200" b="1" dirty="0">
                <a:solidFill>
                  <a:srgbClr val="1F2A44"/>
                </a:solidFill>
              </a:rPr>
              <a:t>1</a:t>
            </a:r>
            <a:endParaRPr lang="en-US" sz="1200" dirty="0"/>
          </a:p>
        </p:txBody>
      </p:sp>
      <p:sp>
        <p:nvSpPr>
          <p:cNvPr id="6" name="step 2"/>
          <p:cNvSpPr/>
          <p:nvPr/>
        </p:nvSpPr>
        <p:spPr>
          <a:xfrm>
            <a:off x="548640" y="2167128"/>
            <a:ext cx="1078992" cy="338328"/>
          </a:xfrm>
          <a:prstGeom prst="rect">
            <a:avLst/>
          </a:prstGeom>
          <a:solidFill>
            <a:srgbClr val="B5E5FA"/>
          </a:solidFill>
          <a:ln w="12700">
            <a:solidFill>
              <a:srgbClr val="B5E5FA"/>
            </a:solidFill>
            <a:prstDash val="solid"/>
          </a:ln>
        </p:spPr>
        <p:txBody>
          <a:bodyPr/>
          <a:lstStyle/>
          <a:p>
            <a:endParaRPr lang="en-CA"/>
          </a:p>
        </p:txBody>
      </p:sp>
      <p:sp>
        <p:nvSpPr>
          <p:cNvPr id="7" name="Text 5"/>
          <p:cNvSpPr txBox="1"/>
          <p:nvPr/>
        </p:nvSpPr>
        <p:spPr>
          <a:xfrm>
            <a:off x="1216152" y="2167128"/>
            <a:ext cx="365760" cy="338328"/>
          </a:xfrm>
          <a:prstGeom prst="rect">
            <a:avLst/>
          </a:prstGeom>
          <a:noFill/>
          <a:ln/>
        </p:spPr>
        <p:txBody>
          <a:bodyPr wrap="square" lIns="0" tIns="0" rIns="0" bIns="0" rtlCol="0" anchor="ctr"/>
          <a:lstStyle/>
          <a:p>
            <a:pPr marL="0" indent="0" algn="ctr">
              <a:buNone/>
            </a:pPr>
            <a:r>
              <a:rPr lang="en-US" sz="1200" b="1" dirty="0">
                <a:solidFill>
                  <a:srgbClr val="1F2A44"/>
                </a:solidFill>
              </a:rPr>
              <a:t>2</a:t>
            </a:r>
            <a:endParaRPr lang="en-US" sz="1200" dirty="0"/>
          </a:p>
        </p:txBody>
      </p:sp>
      <p:sp>
        <p:nvSpPr>
          <p:cNvPr id="8" name="step 3"/>
          <p:cNvSpPr/>
          <p:nvPr/>
        </p:nvSpPr>
        <p:spPr>
          <a:xfrm>
            <a:off x="548640" y="2551176"/>
            <a:ext cx="1335024" cy="338328"/>
          </a:xfrm>
          <a:prstGeom prst="rect">
            <a:avLst/>
          </a:prstGeom>
          <a:solidFill>
            <a:srgbClr val="9ADBF7"/>
          </a:solidFill>
          <a:ln w="12700">
            <a:solidFill>
              <a:srgbClr val="9ADBF7"/>
            </a:solidFill>
            <a:prstDash val="solid"/>
          </a:ln>
        </p:spPr>
        <p:txBody>
          <a:bodyPr/>
          <a:lstStyle/>
          <a:p>
            <a:endParaRPr lang="en-CA"/>
          </a:p>
        </p:txBody>
      </p:sp>
      <p:sp>
        <p:nvSpPr>
          <p:cNvPr id="9" name="Text 7"/>
          <p:cNvSpPr txBox="1"/>
          <p:nvPr/>
        </p:nvSpPr>
        <p:spPr>
          <a:xfrm>
            <a:off x="1472184" y="2551176"/>
            <a:ext cx="365760" cy="338328"/>
          </a:xfrm>
          <a:prstGeom prst="rect">
            <a:avLst/>
          </a:prstGeom>
          <a:noFill/>
          <a:ln/>
        </p:spPr>
        <p:txBody>
          <a:bodyPr wrap="square" lIns="0" tIns="0" rIns="0" bIns="0" rtlCol="0" anchor="ctr"/>
          <a:lstStyle/>
          <a:p>
            <a:pPr marL="0" indent="0" algn="ctr">
              <a:buNone/>
            </a:pPr>
            <a:r>
              <a:rPr lang="en-US" sz="1200" b="1" dirty="0">
                <a:solidFill>
                  <a:srgbClr val="1F2A44"/>
                </a:solidFill>
              </a:rPr>
              <a:t>3</a:t>
            </a:r>
            <a:endParaRPr lang="en-US" sz="1200" dirty="0"/>
          </a:p>
        </p:txBody>
      </p:sp>
      <p:sp>
        <p:nvSpPr>
          <p:cNvPr id="10" name="step 4"/>
          <p:cNvSpPr/>
          <p:nvPr/>
        </p:nvSpPr>
        <p:spPr>
          <a:xfrm>
            <a:off x="548640" y="2935224"/>
            <a:ext cx="1591056" cy="338328"/>
          </a:xfrm>
          <a:prstGeom prst="rect">
            <a:avLst/>
          </a:prstGeom>
          <a:solidFill>
            <a:srgbClr val="7FD0F4"/>
          </a:solidFill>
          <a:ln w="12700">
            <a:solidFill>
              <a:srgbClr val="7FD0F4"/>
            </a:solidFill>
            <a:prstDash val="solid"/>
          </a:ln>
        </p:spPr>
        <p:txBody>
          <a:bodyPr/>
          <a:lstStyle/>
          <a:p>
            <a:endParaRPr lang="en-CA"/>
          </a:p>
        </p:txBody>
      </p:sp>
      <p:sp>
        <p:nvSpPr>
          <p:cNvPr id="11" name="Text 9"/>
          <p:cNvSpPr txBox="1"/>
          <p:nvPr/>
        </p:nvSpPr>
        <p:spPr>
          <a:xfrm>
            <a:off x="1728216" y="2935224"/>
            <a:ext cx="365760" cy="338328"/>
          </a:xfrm>
          <a:prstGeom prst="rect">
            <a:avLst/>
          </a:prstGeom>
          <a:noFill/>
          <a:ln/>
        </p:spPr>
        <p:txBody>
          <a:bodyPr wrap="square" lIns="0" tIns="0" rIns="0" bIns="0" rtlCol="0" anchor="ctr"/>
          <a:lstStyle/>
          <a:p>
            <a:pPr marL="0" indent="0" algn="ctr">
              <a:buNone/>
            </a:pPr>
            <a:r>
              <a:rPr lang="en-US" sz="1200" b="1" dirty="0">
                <a:solidFill>
                  <a:srgbClr val="1F2A44"/>
                </a:solidFill>
              </a:rPr>
              <a:t>4</a:t>
            </a:r>
            <a:endParaRPr lang="en-US" sz="1200" dirty="0"/>
          </a:p>
        </p:txBody>
      </p:sp>
      <p:sp>
        <p:nvSpPr>
          <p:cNvPr id="12" name="step 5"/>
          <p:cNvSpPr/>
          <p:nvPr/>
        </p:nvSpPr>
        <p:spPr>
          <a:xfrm>
            <a:off x="548640" y="3319272"/>
            <a:ext cx="1847088" cy="338328"/>
          </a:xfrm>
          <a:prstGeom prst="rect">
            <a:avLst/>
          </a:prstGeom>
          <a:solidFill>
            <a:srgbClr val="5FC3EF"/>
          </a:solidFill>
          <a:ln w="12700">
            <a:solidFill>
              <a:srgbClr val="5FC3EF"/>
            </a:solidFill>
            <a:prstDash val="solid"/>
          </a:ln>
        </p:spPr>
        <p:txBody>
          <a:bodyPr/>
          <a:lstStyle/>
          <a:p>
            <a:endParaRPr lang="en-CA"/>
          </a:p>
        </p:txBody>
      </p:sp>
      <p:sp>
        <p:nvSpPr>
          <p:cNvPr id="13" name="Text 11"/>
          <p:cNvSpPr txBox="1"/>
          <p:nvPr/>
        </p:nvSpPr>
        <p:spPr>
          <a:xfrm>
            <a:off x="1984248" y="3319272"/>
            <a:ext cx="365760" cy="338328"/>
          </a:xfrm>
          <a:prstGeom prst="rect">
            <a:avLst/>
          </a:prstGeom>
          <a:noFill/>
          <a:ln/>
        </p:spPr>
        <p:txBody>
          <a:bodyPr wrap="square" lIns="0" tIns="0" rIns="0" bIns="0" rtlCol="0" anchor="ctr"/>
          <a:lstStyle/>
          <a:p>
            <a:pPr marL="0" indent="0" algn="ctr">
              <a:buNone/>
            </a:pPr>
            <a:r>
              <a:rPr lang="en-US" sz="1200" b="1" dirty="0">
                <a:solidFill>
                  <a:srgbClr val="1F2A44"/>
                </a:solidFill>
              </a:rPr>
              <a:t>5</a:t>
            </a:r>
            <a:endParaRPr lang="en-US" sz="1200" dirty="0"/>
          </a:p>
        </p:txBody>
      </p:sp>
      <p:sp>
        <p:nvSpPr>
          <p:cNvPr id="14" name="step 6"/>
          <p:cNvSpPr/>
          <p:nvPr/>
        </p:nvSpPr>
        <p:spPr>
          <a:xfrm>
            <a:off x="548640" y="3703320"/>
            <a:ext cx="2103120" cy="338328"/>
          </a:xfrm>
          <a:prstGeom prst="rect">
            <a:avLst/>
          </a:prstGeom>
          <a:solidFill>
            <a:srgbClr val="3FB4E8"/>
          </a:solidFill>
          <a:ln w="12700">
            <a:solidFill>
              <a:srgbClr val="3FB4E8"/>
            </a:solidFill>
            <a:prstDash val="solid"/>
          </a:ln>
        </p:spPr>
        <p:txBody>
          <a:bodyPr/>
          <a:lstStyle/>
          <a:p>
            <a:endParaRPr lang="en-CA"/>
          </a:p>
        </p:txBody>
      </p:sp>
      <p:sp>
        <p:nvSpPr>
          <p:cNvPr id="15" name="Text 13"/>
          <p:cNvSpPr txBox="1"/>
          <p:nvPr/>
        </p:nvSpPr>
        <p:spPr>
          <a:xfrm>
            <a:off x="2240280" y="3703320"/>
            <a:ext cx="365760" cy="338328"/>
          </a:xfrm>
          <a:prstGeom prst="rect">
            <a:avLst/>
          </a:prstGeom>
          <a:noFill/>
          <a:ln/>
        </p:spPr>
        <p:txBody>
          <a:bodyPr wrap="square" lIns="0" tIns="0" rIns="0" bIns="0" rtlCol="0" anchor="ctr"/>
          <a:lstStyle/>
          <a:p>
            <a:pPr marL="0" indent="0" algn="ctr">
              <a:buNone/>
            </a:pPr>
            <a:r>
              <a:rPr lang="en-US" sz="1200" b="1" dirty="0">
                <a:solidFill>
                  <a:srgbClr val="1F2A44"/>
                </a:solidFill>
              </a:rPr>
              <a:t>6</a:t>
            </a:r>
            <a:endParaRPr lang="en-US" sz="1200" dirty="0"/>
          </a:p>
        </p:txBody>
      </p:sp>
      <p:sp>
        <p:nvSpPr>
          <p:cNvPr id="16" name="step 7"/>
          <p:cNvSpPr/>
          <p:nvPr/>
        </p:nvSpPr>
        <p:spPr>
          <a:xfrm>
            <a:off x="548640" y="4087368"/>
            <a:ext cx="2359152" cy="338328"/>
          </a:xfrm>
          <a:prstGeom prst="rect">
            <a:avLst/>
          </a:prstGeom>
          <a:solidFill>
            <a:srgbClr val="1FA4E0"/>
          </a:solidFill>
          <a:ln w="12700">
            <a:solidFill>
              <a:srgbClr val="1FA4E0"/>
            </a:solidFill>
            <a:prstDash val="solid"/>
          </a:ln>
        </p:spPr>
        <p:txBody>
          <a:bodyPr/>
          <a:lstStyle/>
          <a:p>
            <a:endParaRPr lang="en-CA"/>
          </a:p>
        </p:txBody>
      </p:sp>
      <p:sp>
        <p:nvSpPr>
          <p:cNvPr id="17" name="Text 15"/>
          <p:cNvSpPr txBox="1"/>
          <p:nvPr/>
        </p:nvSpPr>
        <p:spPr>
          <a:xfrm>
            <a:off x="2496312" y="4087368"/>
            <a:ext cx="365760" cy="338328"/>
          </a:xfrm>
          <a:prstGeom prst="rect">
            <a:avLst/>
          </a:prstGeom>
          <a:noFill/>
          <a:ln/>
        </p:spPr>
        <p:txBody>
          <a:bodyPr wrap="square" lIns="0" tIns="0" rIns="0" bIns="0" rtlCol="0" anchor="ctr"/>
          <a:lstStyle/>
          <a:p>
            <a:pPr marL="0" indent="0" algn="ctr">
              <a:buNone/>
            </a:pPr>
            <a:r>
              <a:rPr lang="en-US" sz="1200" b="1" dirty="0">
                <a:solidFill>
                  <a:srgbClr val="FFFFFF"/>
                </a:solidFill>
              </a:rPr>
              <a:t>7</a:t>
            </a:r>
            <a:endParaRPr lang="en-US" sz="1200" dirty="0"/>
          </a:p>
        </p:txBody>
      </p:sp>
      <p:sp>
        <p:nvSpPr>
          <p:cNvPr id="18" name="step 8"/>
          <p:cNvSpPr/>
          <p:nvPr/>
        </p:nvSpPr>
        <p:spPr>
          <a:xfrm>
            <a:off x="548640" y="4471416"/>
            <a:ext cx="2615184" cy="338328"/>
          </a:xfrm>
          <a:prstGeom prst="rect">
            <a:avLst/>
          </a:prstGeom>
          <a:solidFill>
            <a:srgbClr val="0A8CC4"/>
          </a:solidFill>
          <a:ln w="12700">
            <a:solidFill>
              <a:srgbClr val="0A8CC4"/>
            </a:solidFill>
            <a:prstDash val="solid"/>
          </a:ln>
        </p:spPr>
        <p:txBody>
          <a:bodyPr/>
          <a:lstStyle/>
          <a:p>
            <a:endParaRPr lang="en-CA"/>
          </a:p>
        </p:txBody>
      </p:sp>
      <p:sp>
        <p:nvSpPr>
          <p:cNvPr id="19" name="Text 17"/>
          <p:cNvSpPr txBox="1"/>
          <p:nvPr/>
        </p:nvSpPr>
        <p:spPr>
          <a:xfrm>
            <a:off x="2752344" y="4471416"/>
            <a:ext cx="365760" cy="338328"/>
          </a:xfrm>
          <a:prstGeom prst="rect">
            <a:avLst/>
          </a:prstGeom>
          <a:noFill/>
          <a:ln/>
        </p:spPr>
        <p:txBody>
          <a:bodyPr wrap="square" lIns="0" tIns="0" rIns="0" bIns="0" rtlCol="0" anchor="ctr"/>
          <a:lstStyle/>
          <a:p>
            <a:pPr marL="0" indent="0" algn="ctr">
              <a:buNone/>
            </a:pPr>
            <a:r>
              <a:rPr lang="en-US" sz="1200" b="1" dirty="0">
                <a:solidFill>
                  <a:srgbClr val="FFFFFF"/>
                </a:solidFill>
              </a:rPr>
              <a:t>8</a:t>
            </a:r>
            <a:endParaRPr lang="en-US" sz="1200" dirty="0"/>
          </a:p>
        </p:txBody>
      </p:sp>
      <p:sp>
        <p:nvSpPr>
          <p:cNvPr id="20" name="step 9"/>
          <p:cNvSpPr/>
          <p:nvPr/>
        </p:nvSpPr>
        <p:spPr>
          <a:xfrm>
            <a:off x="548640" y="4855464"/>
            <a:ext cx="2871216" cy="338328"/>
          </a:xfrm>
          <a:prstGeom prst="rect">
            <a:avLst/>
          </a:prstGeom>
          <a:solidFill>
            <a:srgbClr val="0A72A3"/>
          </a:solidFill>
          <a:ln w="12700">
            <a:solidFill>
              <a:srgbClr val="0A72A3"/>
            </a:solidFill>
            <a:prstDash val="solid"/>
          </a:ln>
        </p:spPr>
        <p:txBody>
          <a:bodyPr/>
          <a:lstStyle/>
          <a:p>
            <a:endParaRPr lang="en-CA"/>
          </a:p>
        </p:txBody>
      </p:sp>
      <p:sp>
        <p:nvSpPr>
          <p:cNvPr id="21" name="Text 19"/>
          <p:cNvSpPr txBox="1"/>
          <p:nvPr/>
        </p:nvSpPr>
        <p:spPr>
          <a:xfrm>
            <a:off x="3008376" y="4855464"/>
            <a:ext cx="365760" cy="338328"/>
          </a:xfrm>
          <a:prstGeom prst="rect">
            <a:avLst/>
          </a:prstGeom>
          <a:noFill/>
          <a:ln/>
        </p:spPr>
        <p:txBody>
          <a:bodyPr wrap="square" lIns="0" tIns="0" rIns="0" bIns="0" rtlCol="0" anchor="ctr"/>
          <a:lstStyle/>
          <a:p>
            <a:pPr marL="0" indent="0" algn="ctr">
              <a:buNone/>
            </a:pPr>
            <a:r>
              <a:rPr lang="en-US" sz="1200" b="1" dirty="0">
                <a:solidFill>
                  <a:srgbClr val="FFFFFF"/>
                </a:solidFill>
              </a:rPr>
              <a:t>9</a:t>
            </a:r>
            <a:endParaRPr lang="en-US" sz="1200" dirty="0"/>
          </a:p>
        </p:txBody>
      </p:sp>
      <p:sp>
        <p:nvSpPr>
          <p:cNvPr id="22" name="step 10"/>
          <p:cNvSpPr/>
          <p:nvPr/>
        </p:nvSpPr>
        <p:spPr>
          <a:xfrm>
            <a:off x="548640" y="5239512"/>
            <a:ext cx="3127248" cy="338328"/>
          </a:xfrm>
          <a:prstGeom prst="rect">
            <a:avLst/>
          </a:prstGeom>
          <a:solidFill>
            <a:srgbClr val="0A5C8A"/>
          </a:solidFill>
          <a:ln w="12700">
            <a:solidFill>
              <a:srgbClr val="0A5C8A"/>
            </a:solidFill>
            <a:prstDash val="solid"/>
          </a:ln>
        </p:spPr>
        <p:txBody>
          <a:bodyPr/>
          <a:lstStyle/>
          <a:p>
            <a:endParaRPr lang="en-CA"/>
          </a:p>
        </p:txBody>
      </p:sp>
      <p:sp>
        <p:nvSpPr>
          <p:cNvPr id="23" name="Text 21"/>
          <p:cNvSpPr txBox="1"/>
          <p:nvPr/>
        </p:nvSpPr>
        <p:spPr>
          <a:xfrm>
            <a:off x="3264408" y="5239512"/>
            <a:ext cx="365760" cy="338328"/>
          </a:xfrm>
          <a:prstGeom prst="rect">
            <a:avLst/>
          </a:prstGeom>
          <a:noFill/>
          <a:ln/>
        </p:spPr>
        <p:txBody>
          <a:bodyPr wrap="square" lIns="0" tIns="0" rIns="0" bIns="0" rtlCol="0" anchor="ctr"/>
          <a:lstStyle/>
          <a:p>
            <a:pPr marL="0" indent="0" algn="ctr">
              <a:buNone/>
            </a:pPr>
            <a:r>
              <a:rPr lang="en-US" sz="1200" b="1" dirty="0">
                <a:solidFill>
                  <a:srgbClr val="FFFFFF"/>
                </a:solidFill>
              </a:rPr>
              <a:t>10</a:t>
            </a:r>
            <a:endParaRPr lang="en-US" sz="1200" dirty="0"/>
          </a:p>
        </p:txBody>
      </p:sp>
      <p:sp>
        <p:nvSpPr>
          <p:cNvPr id="24" name="Text 22"/>
          <p:cNvSpPr txBox="1"/>
          <p:nvPr/>
        </p:nvSpPr>
        <p:spPr>
          <a:xfrm>
            <a:off x="1828800" y="1783080"/>
            <a:ext cx="2377440" cy="320040"/>
          </a:xfrm>
          <a:prstGeom prst="rect">
            <a:avLst/>
          </a:prstGeom>
          <a:noFill/>
          <a:ln/>
        </p:spPr>
        <p:txBody>
          <a:bodyPr wrap="square" lIns="0" tIns="0" rIns="0" bIns="0" rtlCol="0" anchor="ctr"/>
          <a:lstStyle/>
          <a:p>
            <a:pPr marL="0" indent="0">
              <a:buNone/>
            </a:pPr>
            <a:r>
              <a:rPr lang="en-US" sz="1200" i="1" dirty="0">
                <a:solidFill>
                  <a:srgbClr val="FFFFFF"/>
                </a:solidFill>
              </a:rPr>
              <a:t>1 = top step, least intense</a:t>
            </a:r>
            <a:endParaRPr lang="en-US" sz="1200" dirty="0"/>
          </a:p>
        </p:txBody>
      </p:sp>
      <p:sp>
        <p:nvSpPr>
          <p:cNvPr id="25" name="Text 23"/>
          <p:cNvSpPr txBox="1"/>
          <p:nvPr/>
        </p:nvSpPr>
        <p:spPr>
          <a:xfrm>
            <a:off x="3703320" y="5486400"/>
            <a:ext cx="2377440" cy="320040"/>
          </a:xfrm>
          <a:prstGeom prst="rect">
            <a:avLst/>
          </a:prstGeom>
          <a:noFill/>
          <a:ln/>
        </p:spPr>
        <p:txBody>
          <a:bodyPr wrap="square" lIns="0" tIns="0" rIns="0" bIns="0" rtlCol="0" anchor="ctr"/>
          <a:lstStyle/>
          <a:p>
            <a:pPr marL="0" indent="0">
              <a:buNone/>
            </a:pPr>
            <a:r>
              <a:rPr lang="en-US" sz="1200" i="1" dirty="0">
                <a:solidFill>
                  <a:srgbClr val="FFFFFF"/>
                </a:solidFill>
              </a:rPr>
              <a:t>10 = bottom step, most intense</a:t>
            </a:r>
            <a:endParaRPr lang="en-US" sz="1200" dirty="0"/>
          </a:p>
        </p:txBody>
      </p:sp>
      <p:sp>
        <p:nvSpPr>
          <p:cNvPr id="26" name="card"/>
          <p:cNvSpPr/>
          <p:nvPr/>
        </p:nvSpPr>
        <p:spPr>
          <a:xfrm>
            <a:off x="6172200" y="1691640"/>
            <a:ext cx="5468112" cy="1371600"/>
          </a:xfrm>
          <a:prstGeom prst="roundRect">
            <a:avLst>
              <a:gd name="adj" fmla="val 800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7" name="icon circle"/>
          <p:cNvSpPr/>
          <p:nvPr/>
        </p:nvSpPr>
        <p:spPr>
          <a:xfrm>
            <a:off x="6355080" y="1892808"/>
            <a:ext cx="640080" cy="640080"/>
          </a:xfrm>
          <a:prstGeom prst="ellipse">
            <a:avLst/>
          </a:prstGeom>
          <a:solidFill>
            <a:srgbClr val="FFC000"/>
          </a:solidFill>
          <a:ln w="12700">
            <a:solidFill>
              <a:srgbClr val="FFC000"/>
            </a:solidFill>
            <a:prstDash val="solid"/>
          </a:ln>
        </p:spPr>
        <p:txBody>
          <a:bodyPr/>
          <a:lstStyle/>
          <a:p>
            <a:endParaRPr lang="en-CA"/>
          </a:p>
        </p:txBody>
      </p:sp>
      <p:pic>
        <p:nvPicPr>
          <p:cNvPr id="28" name="icon" descr="preencoded.png"/>
          <p:cNvPicPr>
            <a:picLocks noChangeAspect="1"/>
          </p:cNvPicPr>
          <p:nvPr/>
        </p:nvPicPr>
        <p:blipFill>
          <a:blip r:embed="rId3"/>
          <a:stretch>
            <a:fillRect/>
          </a:stretch>
        </p:blipFill>
        <p:spPr>
          <a:xfrm>
            <a:off x="6495898" y="2033626"/>
            <a:ext cx="358445" cy="358445"/>
          </a:xfrm>
          <a:prstGeom prst="rect">
            <a:avLst/>
          </a:prstGeom>
        </p:spPr>
      </p:pic>
      <p:sp>
        <p:nvSpPr>
          <p:cNvPr id="29" name="Text 26"/>
          <p:cNvSpPr txBox="1"/>
          <p:nvPr/>
        </p:nvSpPr>
        <p:spPr>
          <a:xfrm>
            <a:off x="7178040" y="1819656"/>
            <a:ext cx="4297680" cy="347472"/>
          </a:xfrm>
          <a:prstGeom prst="rect">
            <a:avLst/>
          </a:prstGeom>
          <a:noFill/>
          <a:ln/>
        </p:spPr>
        <p:txBody>
          <a:bodyPr wrap="square" lIns="0" tIns="0" rIns="0" bIns="0" rtlCol="0" anchor="ctr"/>
          <a:lstStyle/>
          <a:p>
            <a:pPr marL="0" indent="0">
              <a:buNone/>
            </a:pPr>
            <a:r>
              <a:rPr lang="en-US" sz="1700" b="1" dirty="0">
                <a:solidFill>
                  <a:srgbClr val="0A5C8A"/>
                </a:solidFill>
              </a:rPr>
              <a:t>A hole has degrees</a:t>
            </a:r>
            <a:endParaRPr lang="en-US" sz="1700" dirty="0"/>
          </a:p>
        </p:txBody>
      </p:sp>
      <p:sp>
        <p:nvSpPr>
          <p:cNvPr id="30" name="Text 27"/>
          <p:cNvSpPr txBox="1"/>
          <p:nvPr/>
        </p:nvSpPr>
        <p:spPr>
          <a:xfrm>
            <a:off x="7178040" y="2167128"/>
            <a:ext cx="4297680" cy="841248"/>
          </a:xfrm>
          <a:prstGeom prst="rect">
            <a:avLst/>
          </a:prstGeom>
          <a:noFill/>
          <a:ln/>
        </p:spPr>
        <p:txBody>
          <a:bodyPr wrap="square" lIns="0" tIns="0" rIns="0" bIns="0" rtlCol="0" anchor="t"/>
          <a:lstStyle/>
          <a:p>
            <a:pPr marL="0" indent="0">
              <a:buNone/>
            </a:pPr>
            <a:r>
              <a:rPr lang="en-US" sz="1350" dirty="0">
                <a:solidFill>
                  <a:srgbClr val="1F2A44"/>
                </a:solidFill>
              </a:rPr>
              <a:t>Crisis plans are all or nothing. Diary cards rate the intensity of our targets for change from 1 to 10 (or with colors), so we notice the slide down the stairs early.</a:t>
            </a:r>
            <a:endParaRPr lang="en-US" sz="1350" dirty="0"/>
          </a:p>
        </p:txBody>
      </p:sp>
      <p:sp>
        <p:nvSpPr>
          <p:cNvPr id="31" name="card"/>
          <p:cNvSpPr/>
          <p:nvPr/>
        </p:nvSpPr>
        <p:spPr>
          <a:xfrm>
            <a:off x="6172200" y="3227832"/>
            <a:ext cx="5468112" cy="1371600"/>
          </a:xfrm>
          <a:prstGeom prst="roundRect">
            <a:avLst>
              <a:gd name="adj" fmla="val 800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32" name="icon circle"/>
          <p:cNvSpPr/>
          <p:nvPr/>
        </p:nvSpPr>
        <p:spPr>
          <a:xfrm>
            <a:off x="6355080" y="3429000"/>
            <a:ext cx="640080" cy="640080"/>
          </a:xfrm>
          <a:prstGeom prst="ellipse">
            <a:avLst/>
          </a:prstGeom>
          <a:solidFill>
            <a:srgbClr val="FFC000"/>
          </a:solidFill>
          <a:ln w="12700">
            <a:solidFill>
              <a:srgbClr val="FFC000"/>
            </a:solidFill>
            <a:prstDash val="solid"/>
          </a:ln>
        </p:spPr>
        <p:txBody>
          <a:bodyPr/>
          <a:lstStyle/>
          <a:p>
            <a:endParaRPr lang="en-CA"/>
          </a:p>
        </p:txBody>
      </p:sp>
      <p:pic>
        <p:nvPicPr>
          <p:cNvPr id="33" name="icon" descr="preencoded.png"/>
          <p:cNvPicPr>
            <a:picLocks noChangeAspect="1"/>
          </p:cNvPicPr>
          <p:nvPr/>
        </p:nvPicPr>
        <p:blipFill>
          <a:blip r:embed="rId4"/>
          <a:stretch>
            <a:fillRect/>
          </a:stretch>
        </p:blipFill>
        <p:spPr>
          <a:xfrm>
            <a:off x="6495898" y="3569818"/>
            <a:ext cx="358445" cy="358445"/>
          </a:xfrm>
          <a:prstGeom prst="rect">
            <a:avLst/>
          </a:prstGeom>
        </p:spPr>
      </p:pic>
      <p:sp>
        <p:nvSpPr>
          <p:cNvPr id="34" name="Text 30"/>
          <p:cNvSpPr txBox="1"/>
          <p:nvPr/>
        </p:nvSpPr>
        <p:spPr>
          <a:xfrm>
            <a:off x="7178040" y="3355848"/>
            <a:ext cx="4297680" cy="347472"/>
          </a:xfrm>
          <a:prstGeom prst="rect">
            <a:avLst/>
          </a:prstGeom>
          <a:noFill/>
          <a:ln/>
        </p:spPr>
        <p:txBody>
          <a:bodyPr wrap="square" lIns="0" tIns="0" rIns="0" bIns="0" rtlCol="0" anchor="ctr"/>
          <a:lstStyle/>
          <a:p>
            <a:pPr marL="0" indent="0">
              <a:buNone/>
            </a:pPr>
            <a:r>
              <a:rPr lang="en-US" sz="1700" b="1" dirty="0">
                <a:solidFill>
                  <a:srgbClr val="0A5C8A"/>
                </a:solidFill>
              </a:rPr>
              <a:t>Start with 1–3 targets</a:t>
            </a:r>
            <a:endParaRPr lang="en-US" sz="1700" dirty="0"/>
          </a:p>
        </p:txBody>
      </p:sp>
      <p:sp>
        <p:nvSpPr>
          <p:cNvPr id="35" name="Text 31"/>
          <p:cNvSpPr txBox="1"/>
          <p:nvPr/>
        </p:nvSpPr>
        <p:spPr>
          <a:xfrm>
            <a:off x="7178040" y="3703320"/>
            <a:ext cx="4297680" cy="841248"/>
          </a:xfrm>
          <a:prstGeom prst="rect">
            <a:avLst/>
          </a:prstGeom>
          <a:noFill/>
          <a:ln/>
        </p:spPr>
        <p:txBody>
          <a:bodyPr wrap="square" lIns="0" tIns="0" rIns="0" bIns="0" rtlCol="0" anchor="t"/>
          <a:lstStyle/>
          <a:p>
            <a:pPr marL="0" indent="0">
              <a:buNone/>
            </a:pPr>
            <a:r>
              <a:rPr lang="en-US" sz="1350" dirty="0">
                <a:solidFill>
                  <a:srgbClr val="1F2A44"/>
                </a:solidFill>
              </a:rPr>
              <a:t>Use the wheel of feelings, ANTS, and internalizing/externalizing behaviors. Can’t find one? A beginner target like “struggling” or “feeling bad” is fine.</a:t>
            </a:r>
            <a:endParaRPr lang="en-US" sz="1350" dirty="0"/>
          </a:p>
        </p:txBody>
      </p:sp>
      <p:sp>
        <p:nvSpPr>
          <p:cNvPr id="36" name="card"/>
          <p:cNvSpPr/>
          <p:nvPr/>
        </p:nvSpPr>
        <p:spPr>
          <a:xfrm>
            <a:off x="6172200" y="4764024"/>
            <a:ext cx="5468112" cy="1371600"/>
          </a:xfrm>
          <a:prstGeom prst="roundRect">
            <a:avLst>
              <a:gd name="adj" fmla="val 800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37" name="icon circle"/>
          <p:cNvSpPr/>
          <p:nvPr/>
        </p:nvSpPr>
        <p:spPr>
          <a:xfrm>
            <a:off x="6355080" y="4965192"/>
            <a:ext cx="640080" cy="640080"/>
          </a:xfrm>
          <a:prstGeom prst="ellipse">
            <a:avLst/>
          </a:prstGeom>
          <a:solidFill>
            <a:srgbClr val="FFC000"/>
          </a:solidFill>
          <a:ln w="12700">
            <a:solidFill>
              <a:srgbClr val="FFC000"/>
            </a:solidFill>
            <a:prstDash val="solid"/>
          </a:ln>
        </p:spPr>
        <p:txBody>
          <a:bodyPr/>
          <a:lstStyle/>
          <a:p>
            <a:endParaRPr lang="en-CA"/>
          </a:p>
        </p:txBody>
      </p:sp>
      <p:pic>
        <p:nvPicPr>
          <p:cNvPr id="38" name="icon" descr="preencoded.png"/>
          <p:cNvPicPr>
            <a:picLocks noChangeAspect="1"/>
          </p:cNvPicPr>
          <p:nvPr/>
        </p:nvPicPr>
        <p:blipFill>
          <a:blip r:embed="rId5"/>
          <a:stretch>
            <a:fillRect/>
          </a:stretch>
        </p:blipFill>
        <p:spPr>
          <a:xfrm>
            <a:off x="6495898" y="5106010"/>
            <a:ext cx="358445" cy="358445"/>
          </a:xfrm>
          <a:prstGeom prst="rect">
            <a:avLst/>
          </a:prstGeom>
        </p:spPr>
      </p:pic>
      <p:sp>
        <p:nvSpPr>
          <p:cNvPr id="39" name="Text 34"/>
          <p:cNvSpPr txBox="1"/>
          <p:nvPr/>
        </p:nvSpPr>
        <p:spPr>
          <a:xfrm>
            <a:off x="7178040" y="4892040"/>
            <a:ext cx="4297680" cy="347472"/>
          </a:xfrm>
          <a:prstGeom prst="rect">
            <a:avLst/>
          </a:prstGeom>
          <a:noFill/>
          <a:ln/>
        </p:spPr>
        <p:txBody>
          <a:bodyPr wrap="square" lIns="0" tIns="0" rIns="0" bIns="0" rtlCol="0" anchor="ctr"/>
          <a:lstStyle/>
          <a:p>
            <a:pPr marL="0" indent="0">
              <a:buNone/>
            </a:pPr>
            <a:r>
              <a:rPr lang="en-US" sz="1700" b="1" dirty="0">
                <a:solidFill>
                  <a:srgbClr val="0A5C8A"/>
                </a:solidFill>
              </a:rPr>
              <a:t>The foundation for every tool</a:t>
            </a:r>
            <a:endParaRPr lang="en-US" sz="1700" dirty="0"/>
          </a:p>
        </p:txBody>
      </p:sp>
      <p:sp>
        <p:nvSpPr>
          <p:cNvPr id="40" name="Text 35"/>
          <p:cNvSpPr txBox="1"/>
          <p:nvPr/>
        </p:nvSpPr>
        <p:spPr>
          <a:xfrm>
            <a:off x="7178040" y="5239512"/>
            <a:ext cx="4297680" cy="841248"/>
          </a:xfrm>
          <a:prstGeom prst="rect">
            <a:avLst/>
          </a:prstGeom>
          <a:noFill/>
          <a:ln/>
        </p:spPr>
        <p:txBody>
          <a:bodyPr wrap="square" lIns="0" tIns="0" rIns="0" bIns="0" rtlCol="0" anchor="t"/>
          <a:lstStyle/>
          <a:p>
            <a:pPr marL="0" indent="0">
              <a:buNone/>
            </a:pPr>
            <a:r>
              <a:rPr lang="en-US" sz="1350" dirty="0">
                <a:solidFill>
                  <a:srgbClr val="1F2A44"/>
                </a:solidFill>
              </a:rPr>
              <a:t>Diary cards keep us mindful of what we want to change. 1–2 minutes a day; tracking the topography over time shows our patterns.</a:t>
            </a:r>
            <a:endParaRPr lang="en-US" sz="135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rgbClr val="FFFFFF"/>
                </a:solidFill>
              </a:defRPr>
            </a:lvl1pPr>
          </a:lstStyle>
          <a:p>
            <a:pPr algn="l"/>
            <a:fld id="{F7021451-1387-4CA6-816F-3879F97B5CBC}" type="slidenum">
              <a:rPr lang="en-US" b="0"/>
              <a:t>108</a:t>
            </a:fld>
            <a:endParaRPr lang="en-US"/>
          </a:p>
        </p:txBody>
      </p:sp>
      <p:sp>
        <p:nvSpPr>
          <p:cNvPr id="2" name="Text 0"/>
          <p:cNvSpPr>
            <a:spLocks noGrp="1"/>
          </p:cNvSpPr>
          <p:nvPr>
            <p:ph type="body" idx="4294967295" hasCustomPrompt="1"/>
          </p:nvPr>
        </p:nvSpPr>
        <p:spPr>
          <a:xfrm>
            <a:off x="0" y="320675"/>
            <a:ext cx="8229600" cy="365125"/>
          </a:xfrm>
          <a:prstGeom prst="rect">
            <a:avLst/>
          </a:prstGeom>
          <a:noFill/>
          <a:ln/>
        </p:spPr>
        <p:txBody>
          <a:bodyPr wrap="square" lIns="0" tIns="0" rIns="0" bIns="0" rtlCol="0"/>
          <a:lstStyle/>
          <a:p>
            <a:pPr marL="0" indent="0">
              <a:buNone/>
            </a:pPr>
            <a:r>
              <a:rPr lang="en-US" sz="1400" b="1" kern="0" spc="200" dirty="0">
                <a:solidFill>
                  <a:srgbClr val="FFC000"/>
                </a:solidFill>
              </a:rPr>
              <a:t>KEY TAKEAWAYS  ·  3 OF 3</a:t>
            </a:r>
            <a:endParaRPr lang="en-US" sz="1400" dirty="0"/>
          </a:p>
        </p:txBody>
      </p:sp>
      <p:sp>
        <p:nvSpPr>
          <p:cNvPr id="3" name="Text 0"/>
          <p:cNvSpPr>
            <a:spLocks noGrp="1"/>
          </p:cNvSpPr>
          <p:nvPr>
            <p:ph type="title" idx="4294967295" hasCustomPrompt="1"/>
          </p:nvPr>
        </p:nvSpPr>
        <p:spPr>
          <a:xfrm>
            <a:off x="564356" y="732473"/>
            <a:ext cx="11063288" cy="776287"/>
          </a:xfrm>
          <a:prstGeom prst="rect">
            <a:avLst/>
          </a:prstGeom>
          <a:noFill/>
          <a:ln/>
        </p:spPr>
        <p:txBody>
          <a:bodyPr wrap="square" lIns="0" tIns="0" rIns="0" bIns="0" rtlCol="0" anchor="t"/>
          <a:lstStyle/>
          <a:p>
            <a:pPr marL="0" indent="0">
              <a:buNone/>
            </a:pPr>
            <a:r>
              <a:rPr lang="en-US" sz="3600" b="1" dirty="0">
                <a:solidFill>
                  <a:srgbClr val="FFFFFF"/>
                </a:solidFill>
                <a:latin typeface="Corbel" pitchFamily="34" charset="0"/>
                <a:ea typeface="Corbel" pitchFamily="34" charset="-122"/>
                <a:cs typeface="Corbel" pitchFamily="34" charset="-120"/>
              </a:rPr>
              <a:t>Five new skills for YOUR personal skills list</a:t>
            </a:r>
            <a:endParaRPr lang="en-US" sz="3600" dirty="0"/>
          </a:p>
        </p:txBody>
      </p:sp>
      <p:sp>
        <p:nvSpPr>
          <p:cNvPr id="4" name="card"/>
          <p:cNvSpPr/>
          <p:nvPr/>
        </p:nvSpPr>
        <p:spPr>
          <a:xfrm>
            <a:off x="548640" y="1645920"/>
            <a:ext cx="6949440" cy="804672"/>
          </a:xfrm>
          <a:prstGeom prst="roundRect">
            <a:avLst>
              <a:gd name="adj" fmla="val 1363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5" name="Shape 3"/>
          <p:cNvSpPr/>
          <p:nvPr/>
        </p:nvSpPr>
        <p:spPr>
          <a:xfrm>
            <a:off x="713232" y="1819656"/>
            <a:ext cx="457200" cy="457200"/>
          </a:xfrm>
          <a:prstGeom prst="ellipse">
            <a:avLst/>
          </a:prstGeom>
          <a:solidFill>
            <a:srgbClr val="FFC000"/>
          </a:solidFill>
          <a:ln w="12700">
            <a:solidFill>
              <a:srgbClr val="FFC000"/>
            </a:solidFill>
            <a:prstDash val="solid"/>
          </a:ln>
        </p:spPr>
        <p:txBody>
          <a:bodyPr/>
          <a:lstStyle/>
          <a:p>
            <a:endParaRPr lang="en-CA"/>
          </a:p>
        </p:txBody>
      </p:sp>
      <p:sp>
        <p:nvSpPr>
          <p:cNvPr id="6" name="Text 4"/>
          <p:cNvSpPr txBox="1"/>
          <p:nvPr/>
        </p:nvSpPr>
        <p:spPr>
          <a:xfrm>
            <a:off x="713232" y="1819656"/>
            <a:ext cx="457200" cy="457200"/>
          </a:xfrm>
          <a:prstGeom prst="rect">
            <a:avLst/>
          </a:prstGeom>
          <a:noFill/>
          <a:ln/>
        </p:spPr>
        <p:txBody>
          <a:bodyPr wrap="square" lIns="0" tIns="0" rIns="0" bIns="0" rtlCol="0" anchor="ctr"/>
          <a:lstStyle/>
          <a:p>
            <a:pPr marL="0" indent="0" algn="ctr">
              <a:buNone/>
            </a:pPr>
            <a:r>
              <a:rPr lang="en-US" sz="1500" b="1" dirty="0">
                <a:solidFill>
                  <a:srgbClr val="1F2A44"/>
                </a:solidFill>
              </a:rPr>
              <a:t>1</a:t>
            </a:r>
            <a:endParaRPr lang="en-US" sz="1500" dirty="0"/>
          </a:p>
        </p:txBody>
      </p:sp>
      <p:sp>
        <p:nvSpPr>
          <p:cNvPr id="7" name="Text 5"/>
          <p:cNvSpPr txBox="1"/>
          <p:nvPr/>
        </p:nvSpPr>
        <p:spPr>
          <a:xfrm>
            <a:off x="1325880" y="1700784"/>
            <a:ext cx="5257800" cy="713232"/>
          </a:xfrm>
          <a:prstGeom prst="rect">
            <a:avLst/>
          </a:prstGeom>
          <a:noFill/>
          <a:ln/>
        </p:spPr>
        <p:txBody>
          <a:bodyPr wrap="square" lIns="0" tIns="0" rIns="0" bIns="0" rtlCol="0" anchor="ctr"/>
          <a:lstStyle/>
          <a:p>
            <a:pPr marL="0" indent="0">
              <a:buNone/>
            </a:pPr>
            <a:r>
              <a:rPr lang="en-US" sz="1500" b="1" dirty="0">
                <a:solidFill>
                  <a:srgbClr val="0A5C8A"/>
                </a:solidFill>
              </a:rPr>
              <a:t>Safe-place visualization</a:t>
            </a:r>
            <a:endParaRPr lang="en-US" sz="1500" dirty="0"/>
          </a:p>
          <a:p>
            <a:pPr marL="0" indent="0">
              <a:buNone/>
            </a:pPr>
            <a:r>
              <a:rPr lang="en-US" sz="1250" dirty="0">
                <a:solidFill>
                  <a:srgbClr val="1F2A44"/>
                </a:solidFill>
              </a:rPr>
              <a:t>The body can’t tell an imagined safe place from a real one, so it relaxes.</a:t>
            </a:r>
            <a:endParaRPr lang="en-US" sz="1500" dirty="0"/>
          </a:p>
        </p:txBody>
      </p:sp>
      <p:sp>
        <p:nvSpPr>
          <p:cNvPr id="8" name="Text 6"/>
          <p:cNvSpPr txBox="1"/>
          <p:nvPr/>
        </p:nvSpPr>
        <p:spPr>
          <a:xfrm>
            <a:off x="6537960" y="1700784"/>
            <a:ext cx="868680" cy="713232"/>
          </a:xfrm>
          <a:prstGeom prst="rect">
            <a:avLst/>
          </a:prstGeom>
          <a:noFill/>
          <a:ln/>
        </p:spPr>
        <p:txBody>
          <a:bodyPr wrap="square" lIns="0" tIns="0" rIns="0" bIns="0" rtlCol="0" anchor="ctr"/>
          <a:lstStyle/>
          <a:p>
            <a:pPr marL="0" indent="0" algn="r">
              <a:buNone/>
            </a:pPr>
            <a:r>
              <a:rPr lang="en-US" sz="1200" i="1" dirty="0">
                <a:solidFill>
                  <a:srgbClr val="0A5C8A"/>
                </a:solidFill>
              </a:rPr>
              <a:t>p. 33</a:t>
            </a:r>
            <a:endParaRPr lang="en-US" sz="1200" dirty="0"/>
          </a:p>
        </p:txBody>
      </p:sp>
      <p:sp>
        <p:nvSpPr>
          <p:cNvPr id="9" name="card"/>
          <p:cNvSpPr/>
          <p:nvPr/>
        </p:nvSpPr>
        <p:spPr>
          <a:xfrm>
            <a:off x="548640" y="2560320"/>
            <a:ext cx="6949440" cy="804672"/>
          </a:xfrm>
          <a:prstGeom prst="roundRect">
            <a:avLst>
              <a:gd name="adj" fmla="val 1363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Shape 8"/>
          <p:cNvSpPr/>
          <p:nvPr/>
        </p:nvSpPr>
        <p:spPr>
          <a:xfrm>
            <a:off x="713232" y="2734056"/>
            <a:ext cx="457200" cy="457200"/>
          </a:xfrm>
          <a:prstGeom prst="ellipse">
            <a:avLst/>
          </a:prstGeom>
          <a:solidFill>
            <a:srgbClr val="FFC000"/>
          </a:solidFill>
          <a:ln w="12700">
            <a:solidFill>
              <a:srgbClr val="FFC000"/>
            </a:solidFill>
            <a:prstDash val="solid"/>
          </a:ln>
        </p:spPr>
        <p:txBody>
          <a:bodyPr/>
          <a:lstStyle/>
          <a:p>
            <a:endParaRPr lang="en-CA"/>
          </a:p>
        </p:txBody>
      </p:sp>
      <p:sp>
        <p:nvSpPr>
          <p:cNvPr id="11" name="Text 9"/>
          <p:cNvSpPr txBox="1"/>
          <p:nvPr/>
        </p:nvSpPr>
        <p:spPr>
          <a:xfrm>
            <a:off x="713232" y="2734056"/>
            <a:ext cx="457200" cy="457200"/>
          </a:xfrm>
          <a:prstGeom prst="rect">
            <a:avLst/>
          </a:prstGeom>
          <a:noFill/>
          <a:ln/>
        </p:spPr>
        <p:txBody>
          <a:bodyPr wrap="square" lIns="0" tIns="0" rIns="0" bIns="0" rtlCol="0" anchor="ctr"/>
          <a:lstStyle/>
          <a:p>
            <a:pPr marL="0" indent="0" algn="ctr">
              <a:buNone/>
            </a:pPr>
            <a:r>
              <a:rPr lang="en-US" sz="1500" b="1" dirty="0">
                <a:solidFill>
                  <a:srgbClr val="1F2A44"/>
                </a:solidFill>
              </a:rPr>
              <a:t>2</a:t>
            </a:r>
            <a:endParaRPr lang="en-US" sz="1500" dirty="0"/>
          </a:p>
        </p:txBody>
      </p:sp>
      <p:sp>
        <p:nvSpPr>
          <p:cNvPr id="12" name="Text 10"/>
          <p:cNvSpPr txBox="1"/>
          <p:nvPr/>
        </p:nvSpPr>
        <p:spPr>
          <a:xfrm>
            <a:off x="1325880" y="2615184"/>
            <a:ext cx="5257800" cy="713232"/>
          </a:xfrm>
          <a:prstGeom prst="rect">
            <a:avLst/>
          </a:prstGeom>
          <a:noFill/>
          <a:ln/>
        </p:spPr>
        <p:txBody>
          <a:bodyPr wrap="square" lIns="0" tIns="0" rIns="0" bIns="0" rtlCol="0" anchor="ctr"/>
          <a:lstStyle/>
          <a:p>
            <a:pPr marL="0" indent="0">
              <a:buNone/>
            </a:pPr>
            <a:r>
              <a:rPr lang="en-US" sz="1500" b="1" dirty="0">
                <a:solidFill>
                  <a:srgbClr val="0A5C8A"/>
                </a:solidFill>
              </a:rPr>
              <a:t>Cue-controlled relaxation</a:t>
            </a:r>
            <a:endParaRPr lang="en-US" sz="1500" dirty="0"/>
          </a:p>
          <a:p>
            <a:pPr marL="0" indent="0">
              <a:buNone/>
            </a:pPr>
            <a:r>
              <a:rPr lang="en-US" sz="1250" dirty="0">
                <a:solidFill>
                  <a:srgbClr val="1F2A44"/>
                </a:solidFill>
              </a:rPr>
              <a:t>Pair a cue word with relaxed muscles. Practise twice a day for at least 2 weeks.</a:t>
            </a:r>
            <a:endParaRPr lang="en-US" sz="1500" dirty="0"/>
          </a:p>
        </p:txBody>
      </p:sp>
      <p:sp>
        <p:nvSpPr>
          <p:cNvPr id="13" name="Text 11"/>
          <p:cNvSpPr txBox="1"/>
          <p:nvPr/>
        </p:nvSpPr>
        <p:spPr>
          <a:xfrm>
            <a:off x="6537960" y="2615184"/>
            <a:ext cx="868680" cy="713232"/>
          </a:xfrm>
          <a:prstGeom prst="rect">
            <a:avLst/>
          </a:prstGeom>
          <a:noFill/>
          <a:ln/>
        </p:spPr>
        <p:txBody>
          <a:bodyPr wrap="square" lIns="0" tIns="0" rIns="0" bIns="0" rtlCol="0" anchor="ctr"/>
          <a:lstStyle/>
          <a:p>
            <a:pPr marL="0" indent="0" algn="r">
              <a:buNone/>
            </a:pPr>
            <a:r>
              <a:rPr lang="en-US" sz="1200" i="1" dirty="0">
                <a:solidFill>
                  <a:srgbClr val="0A5C8A"/>
                </a:solidFill>
              </a:rPr>
              <a:t>p. 35</a:t>
            </a:r>
            <a:endParaRPr lang="en-US" sz="1200" dirty="0"/>
          </a:p>
        </p:txBody>
      </p:sp>
      <p:sp>
        <p:nvSpPr>
          <p:cNvPr id="14" name="card"/>
          <p:cNvSpPr/>
          <p:nvPr/>
        </p:nvSpPr>
        <p:spPr>
          <a:xfrm>
            <a:off x="548640" y="3474720"/>
            <a:ext cx="6949440" cy="804672"/>
          </a:xfrm>
          <a:prstGeom prst="roundRect">
            <a:avLst>
              <a:gd name="adj" fmla="val 1363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5" name="Shape 13"/>
          <p:cNvSpPr/>
          <p:nvPr/>
        </p:nvSpPr>
        <p:spPr>
          <a:xfrm>
            <a:off x="713232" y="3648456"/>
            <a:ext cx="457200" cy="457200"/>
          </a:xfrm>
          <a:prstGeom prst="ellipse">
            <a:avLst/>
          </a:prstGeom>
          <a:solidFill>
            <a:srgbClr val="FFC000"/>
          </a:solidFill>
          <a:ln w="12700">
            <a:solidFill>
              <a:srgbClr val="FFC000"/>
            </a:solidFill>
            <a:prstDash val="solid"/>
          </a:ln>
        </p:spPr>
        <p:txBody>
          <a:bodyPr/>
          <a:lstStyle/>
          <a:p>
            <a:endParaRPr lang="en-CA"/>
          </a:p>
        </p:txBody>
      </p:sp>
      <p:sp>
        <p:nvSpPr>
          <p:cNvPr id="16" name="Text 14"/>
          <p:cNvSpPr txBox="1"/>
          <p:nvPr/>
        </p:nvSpPr>
        <p:spPr>
          <a:xfrm>
            <a:off x="713232" y="3648456"/>
            <a:ext cx="457200" cy="457200"/>
          </a:xfrm>
          <a:prstGeom prst="rect">
            <a:avLst/>
          </a:prstGeom>
          <a:noFill/>
          <a:ln/>
        </p:spPr>
        <p:txBody>
          <a:bodyPr wrap="square" lIns="0" tIns="0" rIns="0" bIns="0" rtlCol="0" anchor="ctr"/>
          <a:lstStyle/>
          <a:p>
            <a:pPr marL="0" indent="0" algn="ctr">
              <a:buNone/>
            </a:pPr>
            <a:r>
              <a:rPr lang="en-US" sz="1500" b="1" dirty="0">
                <a:solidFill>
                  <a:srgbClr val="1F2A44"/>
                </a:solidFill>
              </a:rPr>
              <a:t>3</a:t>
            </a:r>
            <a:endParaRPr lang="en-US" sz="1500" dirty="0"/>
          </a:p>
        </p:txBody>
      </p:sp>
      <p:sp>
        <p:nvSpPr>
          <p:cNvPr id="17" name="Text 15"/>
          <p:cNvSpPr txBox="1"/>
          <p:nvPr/>
        </p:nvSpPr>
        <p:spPr>
          <a:xfrm>
            <a:off x="1325880" y="3529584"/>
            <a:ext cx="5257800" cy="713232"/>
          </a:xfrm>
          <a:prstGeom prst="rect">
            <a:avLst/>
          </a:prstGeom>
          <a:noFill/>
          <a:ln/>
        </p:spPr>
        <p:txBody>
          <a:bodyPr wrap="square" lIns="0" tIns="0" rIns="0" bIns="0" rtlCol="0" anchor="ctr"/>
          <a:lstStyle/>
          <a:p>
            <a:pPr marL="0" indent="0">
              <a:buNone/>
            </a:pPr>
            <a:r>
              <a:rPr lang="en-US" sz="1500" b="1" dirty="0">
                <a:solidFill>
                  <a:srgbClr val="0A5C8A"/>
                </a:solidFill>
              </a:rPr>
              <a:t>Rediscovering your values</a:t>
            </a:r>
            <a:endParaRPr lang="en-US" sz="1500" dirty="0"/>
          </a:p>
          <a:p>
            <a:pPr marL="0" indent="0">
              <a:buNone/>
            </a:pPr>
            <a:r>
              <a:rPr lang="en-US" sz="1250" dirty="0">
                <a:solidFill>
                  <a:srgbClr val="1F2A44"/>
                </a:solidFill>
              </a:rPr>
              <a:t>Valued Living Questionnaire and Committed Action Worksheet: does your time match what matters?</a:t>
            </a:r>
            <a:endParaRPr lang="en-US" sz="1500" dirty="0"/>
          </a:p>
        </p:txBody>
      </p:sp>
      <p:sp>
        <p:nvSpPr>
          <p:cNvPr id="18" name="Text 16"/>
          <p:cNvSpPr txBox="1"/>
          <p:nvPr/>
        </p:nvSpPr>
        <p:spPr>
          <a:xfrm>
            <a:off x="6537960" y="3529584"/>
            <a:ext cx="868680" cy="713232"/>
          </a:xfrm>
          <a:prstGeom prst="rect">
            <a:avLst/>
          </a:prstGeom>
          <a:noFill/>
          <a:ln/>
        </p:spPr>
        <p:txBody>
          <a:bodyPr wrap="square" lIns="0" tIns="0" rIns="0" bIns="0" rtlCol="0" anchor="ctr"/>
          <a:lstStyle/>
          <a:p>
            <a:pPr marL="0" indent="0" algn="r">
              <a:buNone/>
            </a:pPr>
            <a:r>
              <a:rPr lang="en-US" sz="1200" i="1" dirty="0">
                <a:solidFill>
                  <a:srgbClr val="0A5C8A"/>
                </a:solidFill>
              </a:rPr>
              <a:t>pp. 38–40</a:t>
            </a:r>
            <a:endParaRPr lang="en-US" sz="1200" dirty="0"/>
          </a:p>
        </p:txBody>
      </p:sp>
      <p:sp>
        <p:nvSpPr>
          <p:cNvPr id="19" name="card"/>
          <p:cNvSpPr/>
          <p:nvPr/>
        </p:nvSpPr>
        <p:spPr>
          <a:xfrm>
            <a:off x="548640" y="4389120"/>
            <a:ext cx="6949440" cy="804672"/>
          </a:xfrm>
          <a:prstGeom prst="roundRect">
            <a:avLst>
              <a:gd name="adj" fmla="val 1363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0" name="Shape 18"/>
          <p:cNvSpPr/>
          <p:nvPr/>
        </p:nvSpPr>
        <p:spPr>
          <a:xfrm>
            <a:off x="713232" y="4562856"/>
            <a:ext cx="457200" cy="457200"/>
          </a:xfrm>
          <a:prstGeom prst="ellipse">
            <a:avLst/>
          </a:prstGeom>
          <a:solidFill>
            <a:srgbClr val="FFC000"/>
          </a:solidFill>
          <a:ln w="12700">
            <a:solidFill>
              <a:srgbClr val="FFC000"/>
            </a:solidFill>
            <a:prstDash val="solid"/>
          </a:ln>
        </p:spPr>
        <p:txBody>
          <a:bodyPr/>
          <a:lstStyle/>
          <a:p>
            <a:endParaRPr lang="en-CA"/>
          </a:p>
        </p:txBody>
      </p:sp>
      <p:sp>
        <p:nvSpPr>
          <p:cNvPr id="21" name="Text 19"/>
          <p:cNvSpPr txBox="1"/>
          <p:nvPr/>
        </p:nvSpPr>
        <p:spPr>
          <a:xfrm>
            <a:off x="713232" y="4562856"/>
            <a:ext cx="457200" cy="457200"/>
          </a:xfrm>
          <a:prstGeom prst="rect">
            <a:avLst/>
          </a:prstGeom>
          <a:noFill/>
          <a:ln/>
        </p:spPr>
        <p:txBody>
          <a:bodyPr wrap="square" lIns="0" tIns="0" rIns="0" bIns="0" rtlCol="0" anchor="ctr"/>
          <a:lstStyle/>
          <a:p>
            <a:pPr marL="0" indent="0" algn="ctr">
              <a:buNone/>
            </a:pPr>
            <a:r>
              <a:rPr lang="en-US" sz="1500" b="1" dirty="0">
                <a:solidFill>
                  <a:srgbClr val="1F2A44"/>
                </a:solidFill>
              </a:rPr>
              <a:t>4</a:t>
            </a:r>
            <a:endParaRPr lang="en-US" sz="1500" dirty="0"/>
          </a:p>
        </p:txBody>
      </p:sp>
      <p:sp>
        <p:nvSpPr>
          <p:cNvPr id="22" name="Text 20"/>
          <p:cNvSpPr txBox="1"/>
          <p:nvPr/>
        </p:nvSpPr>
        <p:spPr>
          <a:xfrm>
            <a:off x="1325880" y="4443984"/>
            <a:ext cx="5257800" cy="713232"/>
          </a:xfrm>
          <a:prstGeom prst="rect">
            <a:avLst/>
          </a:prstGeom>
          <a:noFill/>
          <a:ln/>
        </p:spPr>
        <p:txBody>
          <a:bodyPr wrap="square" lIns="0" tIns="0" rIns="0" bIns="0" rtlCol="0" anchor="ctr"/>
          <a:lstStyle/>
          <a:p>
            <a:pPr marL="0" indent="0">
              <a:buNone/>
            </a:pPr>
            <a:r>
              <a:rPr lang="en-US" sz="1500" b="1" dirty="0">
                <a:solidFill>
                  <a:srgbClr val="0A5C8A"/>
                </a:solidFill>
              </a:rPr>
              <a:t>Rehearsing values-based behavior</a:t>
            </a:r>
            <a:endParaRPr lang="en-US" sz="1500" dirty="0"/>
          </a:p>
          <a:p>
            <a:pPr marL="0" indent="0">
              <a:buNone/>
            </a:pPr>
            <a:r>
              <a:rPr lang="en-US" sz="1250" dirty="0">
                <a:solidFill>
                  <a:srgbClr val="1F2A44"/>
                </a:solidFill>
              </a:rPr>
              <a:t>Cognitive rehearsal: imagine the barriers, then see yourself acting on your values.</a:t>
            </a:r>
            <a:endParaRPr lang="en-US" sz="1500" dirty="0"/>
          </a:p>
        </p:txBody>
      </p:sp>
      <p:sp>
        <p:nvSpPr>
          <p:cNvPr id="23" name="card"/>
          <p:cNvSpPr/>
          <p:nvPr/>
        </p:nvSpPr>
        <p:spPr>
          <a:xfrm>
            <a:off x="548640" y="5303520"/>
            <a:ext cx="6949440" cy="804672"/>
          </a:xfrm>
          <a:prstGeom prst="roundRect">
            <a:avLst>
              <a:gd name="adj" fmla="val 1363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4" name="Shape 22"/>
          <p:cNvSpPr/>
          <p:nvPr/>
        </p:nvSpPr>
        <p:spPr>
          <a:xfrm>
            <a:off x="713232" y="5477256"/>
            <a:ext cx="457200" cy="457200"/>
          </a:xfrm>
          <a:prstGeom prst="ellipse">
            <a:avLst/>
          </a:prstGeom>
          <a:solidFill>
            <a:srgbClr val="FFC000"/>
          </a:solidFill>
          <a:ln w="12700">
            <a:solidFill>
              <a:srgbClr val="FFC000"/>
            </a:solidFill>
            <a:prstDash val="solid"/>
          </a:ln>
        </p:spPr>
        <p:txBody>
          <a:bodyPr/>
          <a:lstStyle/>
          <a:p>
            <a:endParaRPr lang="en-CA"/>
          </a:p>
        </p:txBody>
      </p:sp>
      <p:sp>
        <p:nvSpPr>
          <p:cNvPr id="25" name="Text 23"/>
          <p:cNvSpPr txBox="1"/>
          <p:nvPr/>
        </p:nvSpPr>
        <p:spPr>
          <a:xfrm>
            <a:off x="713232" y="5477256"/>
            <a:ext cx="457200" cy="457200"/>
          </a:xfrm>
          <a:prstGeom prst="rect">
            <a:avLst/>
          </a:prstGeom>
          <a:noFill/>
          <a:ln/>
        </p:spPr>
        <p:txBody>
          <a:bodyPr wrap="square" lIns="0" tIns="0" rIns="0" bIns="0" rtlCol="0" anchor="ctr"/>
          <a:lstStyle/>
          <a:p>
            <a:pPr marL="0" indent="0" algn="ctr">
              <a:buNone/>
            </a:pPr>
            <a:r>
              <a:rPr lang="en-US" sz="1500" b="1" dirty="0">
                <a:solidFill>
                  <a:srgbClr val="1F2A44"/>
                </a:solidFill>
              </a:rPr>
              <a:t>5</a:t>
            </a:r>
            <a:endParaRPr lang="en-US" sz="1500" dirty="0"/>
          </a:p>
        </p:txBody>
      </p:sp>
      <p:sp>
        <p:nvSpPr>
          <p:cNvPr id="26" name="Text 24"/>
          <p:cNvSpPr txBox="1"/>
          <p:nvPr/>
        </p:nvSpPr>
        <p:spPr>
          <a:xfrm>
            <a:off x="1325880" y="5358384"/>
            <a:ext cx="5257800" cy="713232"/>
          </a:xfrm>
          <a:prstGeom prst="rect">
            <a:avLst/>
          </a:prstGeom>
          <a:noFill/>
          <a:ln/>
        </p:spPr>
        <p:txBody>
          <a:bodyPr wrap="square" lIns="0" tIns="0" rIns="0" bIns="0" rtlCol="0" anchor="ctr"/>
          <a:lstStyle/>
          <a:p>
            <a:pPr marL="0" indent="0">
              <a:buNone/>
            </a:pPr>
            <a:r>
              <a:rPr lang="en-US" sz="1500" b="1" dirty="0">
                <a:solidFill>
                  <a:srgbClr val="0A5C8A"/>
                </a:solidFill>
              </a:rPr>
              <a:t>Connecting with your higher power</a:t>
            </a:r>
            <a:endParaRPr lang="en-US" sz="1500" dirty="0"/>
          </a:p>
          <a:p>
            <a:pPr marL="0" indent="0">
              <a:buNone/>
            </a:pPr>
            <a:r>
              <a:rPr lang="en-US" sz="1250" dirty="0">
                <a:solidFill>
                  <a:srgbClr val="1F2A44"/>
                </a:solidFill>
              </a:rPr>
              <a:t>Whatever you understand it to be — God, nature, the universe, the goodness of others.</a:t>
            </a:r>
            <a:endParaRPr lang="en-US" sz="1500" dirty="0"/>
          </a:p>
        </p:txBody>
      </p:sp>
      <p:sp>
        <p:nvSpPr>
          <p:cNvPr id="27" name="this week panel"/>
          <p:cNvSpPr/>
          <p:nvPr/>
        </p:nvSpPr>
        <p:spPr>
          <a:xfrm>
            <a:off x="7772400" y="1645920"/>
            <a:ext cx="3867912" cy="4462272"/>
          </a:xfrm>
          <a:prstGeom prst="roundRect">
            <a:avLst>
              <a:gd name="adj" fmla="val 3546"/>
            </a:avLst>
          </a:prstGeom>
          <a:solidFill>
            <a:srgbClr val="FFC000"/>
          </a:solidFill>
          <a:ln w="12700">
            <a:solidFill>
              <a:srgbClr val="FFC000"/>
            </a:solidFill>
            <a:prstDash val="solid"/>
          </a:ln>
        </p:spPr>
        <p:txBody>
          <a:bodyPr/>
          <a:lstStyle/>
          <a:p>
            <a:endParaRPr lang="en-CA"/>
          </a:p>
        </p:txBody>
      </p:sp>
      <p:pic>
        <p:nvPicPr>
          <p:cNvPr id="28" name="Image 0" descr="preencoded.png"/>
          <p:cNvPicPr>
            <a:picLocks noChangeAspect="1"/>
          </p:cNvPicPr>
          <p:nvPr/>
        </p:nvPicPr>
        <p:blipFill>
          <a:blip r:embed="rId3"/>
          <a:stretch>
            <a:fillRect/>
          </a:stretch>
        </p:blipFill>
        <p:spPr>
          <a:xfrm>
            <a:off x="8046720" y="1874520"/>
            <a:ext cx="365760" cy="365760"/>
          </a:xfrm>
          <a:prstGeom prst="rect">
            <a:avLst/>
          </a:prstGeom>
        </p:spPr>
      </p:pic>
      <p:sp>
        <p:nvSpPr>
          <p:cNvPr id="29" name="Text 26"/>
          <p:cNvSpPr txBox="1"/>
          <p:nvPr/>
        </p:nvSpPr>
        <p:spPr>
          <a:xfrm>
            <a:off x="8503920" y="1828800"/>
            <a:ext cx="2926080" cy="457200"/>
          </a:xfrm>
          <a:prstGeom prst="rect">
            <a:avLst/>
          </a:prstGeom>
          <a:noFill/>
          <a:ln/>
        </p:spPr>
        <p:txBody>
          <a:bodyPr wrap="square" lIns="0" tIns="0" rIns="0" bIns="0" rtlCol="0" anchor="ctr"/>
          <a:lstStyle/>
          <a:p>
            <a:pPr marL="0" indent="0">
              <a:buNone/>
            </a:pPr>
            <a:r>
              <a:rPr lang="en-US" sz="2200" b="1" dirty="0">
                <a:solidFill>
                  <a:srgbClr val="1F2A44"/>
                </a:solidFill>
                <a:latin typeface="Corbel" pitchFamily="34" charset="0"/>
                <a:ea typeface="Corbel" pitchFamily="34" charset="-122"/>
                <a:cs typeface="Corbel" pitchFamily="34" charset="-120"/>
              </a:rPr>
              <a:t>This week</a:t>
            </a:r>
            <a:endParaRPr lang="en-US" sz="2200" dirty="0"/>
          </a:p>
        </p:txBody>
      </p:sp>
      <p:sp>
        <p:nvSpPr>
          <p:cNvPr id="30" name="Text 27"/>
          <p:cNvSpPr txBox="1"/>
          <p:nvPr/>
        </p:nvSpPr>
        <p:spPr>
          <a:xfrm>
            <a:off x="8046720" y="2423160"/>
            <a:ext cx="3429000" cy="3566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F2A44"/>
                </a:solidFill>
              </a:rPr>
              <a:t>Fill in your holes diary card every day</a:t>
            </a:r>
            <a:endParaRPr lang="en-US" sz="1400" dirty="0"/>
          </a:p>
          <a:p>
            <a:pPr marL="342900" indent="-342900">
              <a:spcAft>
                <a:spcPts val="600"/>
              </a:spcAft>
              <a:buSzPct val="100000"/>
              <a:buChar char="•"/>
            </a:pPr>
            <a:r>
              <a:rPr lang="en-US" sz="1400" dirty="0">
                <a:solidFill>
                  <a:srgbClr val="1F2A44"/>
                </a:solidFill>
              </a:rPr>
              <a:t>Practise cue-controlled relaxation twice a day</a:t>
            </a:r>
            <a:endParaRPr lang="en-US" sz="1400" dirty="0"/>
          </a:p>
          <a:p>
            <a:pPr marL="342900" indent="-342900">
              <a:spcAft>
                <a:spcPts val="600"/>
              </a:spcAft>
              <a:buSzPct val="100000"/>
              <a:buChar char="•"/>
            </a:pPr>
            <a:r>
              <a:rPr lang="en-US" sz="1400" dirty="0">
                <a:solidFill>
                  <a:srgbClr val="1F2A44"/>
                </a:solidFill>
              </a:rPr>
              <a:t>Try the safe-place visualization</a:t>
            </a:r>
            <a:endParaRPr lang="en-US" sz="1400" dirty="0"/>
          </a:p>
          <a:p>
            <a:pPr marL="342900" indent="-342900">
              <a:spcAft>
                <a:spcPts val="600"/>
              </a:spcAft>
              <a:buSzPct val="100000"/>
              <a:buChar char="•"/>
            </a:pPr>
            <a:r>
              <a:rPr lang="en-US" sz="1400" dirty="0">
                <a:solidFill>
                  <a:srgbClr val="1F2A44"/>
                </a:solidFill>
              </a:rPr>
              <a:t>Complete the Valued Living Questionnaire</a:t>
            </a:r>
            <a:endParaRPr lang="en-US" sz="1400" dirty="0"/>
          </a:p>
          <a:p>
            <a:pPr marL="342900" indent="-342900">
              <a:spcAft>
                <a:spcPts val="600"/>
              </a:spcAft>
              <a:buSzPct val="100000"/>
              <a:buChar char="•"/>
            </a:pPr>
            <a:r>
              <a:rPr lang="en-US" sz="1400" dirty="0">
                <a:solidFill>
                  <a:srgbClr val="1F2A44"/>
                </a:solidFill>
              </a:rPr>
              <a:t>Add today’s skills to your personal skills list</a:t>
            </a:r>
            <a:endParaRPr lang="en-US" sz="1400" dirty="0"/>
          </a:p>
          <a:p>
            <a:pPr marL="342900" indent="-342900">
              <a:spcAft>
                <a:spcPts val="600"/>
              </a:spcAft>
              <a:buSzPct val="100000"/>
              <a:buChar char="•"/>
            </a:pPr>
            <a:r>
              <a:rPr lang="en-US" sz="1400" dirty="0">
                <a:solidFill>
                  <a:srgbClr val="1F2A44"/>
                </a:solidFill>
              </a:rPr>
              <a:t>Bring your targets and questions to BOING on Monday</a:t>
            </a:r>
            <a:endParaRPr lang="en-US" sz="14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779FCF-900A-8F49-144F-5B0AB2D20041}"/>
              </a:ext>
            </a:extLst>
          </p:cNvPr>
          <p:cNvSpPr>
            <a:spLocks noGrp="1"/>
          </p:cNvSpPr>
          <p:nvPr>
            <p:ph type="sldNum" sz="quarter" idx="12"/>
          </p:nvPr>
        </p:nvSpPr>
        <p:spPr/>
        <p:txBody>
          <a:bodyPr/>
          <a:lstStyle/>
          <a:p>
            <a:fld id="{9E20A575-D5C3-4C6C-AFF7-D4C69312CDA0}" type="slidenum">
              <a:rPr lang="en-CA" smtClean="0"/>
              <a:t>109</a:t>
            </a:fld>
            <a:endParaRPr lang="en-CA"/>
          </a:p>
        </p:txBody>
      </p:sp>
      <p:sp>
        <p:nvSpPr>
          <p:cNvPr id="4" name="TextBox 3">
            <a:extLst>
              <a:ext uri="{FF2B5EF4-FFF2-40B4-BE49-F238E27FC236}">
                <a16:creationId xmlns:a16="http://schemas.microsoft.com/office/drawing/2014/main" id="{D020A9CF-4814-C4CD-DB24-DB9A42B2E324}"/>
              </a:ext>
            </a:extLst>
          </p:cNvPr>
          <p:cNvSpPr txBox="1"/>
          <p:nvPr/>
        </p:nvSpPr>
        <p:spPr>
          <a:xfrm>
            <a:off x="2571008" y="1159534"/>
            <a:ext cx="6780699" cy="1107996"/>
          </a:xfrm>
          <a:prstGeom prst="rect">
            <a:avLst/>
          </a:prstGeom>
          <a:noFill/>
        </p:spPr>
        <p:txBody>
          <a:bodyPr wrap="square">
            <a:spAutoFit/>
          </a:bodyPr>
          <a:lstStyle/>
          <a:p>
            <a:r>
              <a:rPr lang="en-CA" sz="6600" dirty="0">
                <a:latin typeface="Arial" panose="020B0604020202020204" pitchFamily="34" charset="0"/>
                <a:cs typeface="Arial" panose="020B0604020202020204" pitchFamily="34" charset="0"/>
              </a:rPr>
              <a:t>2025-26 SLIDES</a:t>
            </a:r>
          </a:p>
        </p:txBody>
      </p:sp>
    </p:spTree>
    <p:extLst>
      <p:ext uri="{BB962C8B-B14F-4D97-AF65-F5344CB8AC3E}">
        <p14:creationId xmlns:p14="http://schemas.microsoft.com/office/powerpoint/2010/main" val="18186284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0F56-C620-4EB7-9642-622FCFBF2A94}"/>
              </a:ext>
            </a:extLst>
          </p:cNvPr>
          <p:cNvSpPr>
            <a:spLocks noGrp="1"/>
          </p:cNvSpPr>
          <p:nvPr>
            <p:ph type="ctrTitle" idx="4294967295"/>
          </p:nvPr>
        </p:nvSpPr>
        <p:spPr>
          <a:xfrm>
            <a:off x="349165" y="4678274"/>
            <a:ext cx="11363325" cy="661987"/>
          </a:xfrm>
        </p:spPr>
        <p:txBody>
          <a:bodyPr vert="horz" lIns="91440" tIns="45720" rIns="91440" bIns="45720" rtlCol="0" anchor="b">
            <a:noAutofit/>
          </a:bodyPr>
          <a:lstStyle/>
          <a:p>
            <a:pPr algn="ctr">
              <a:lnSpc>
                <a:spcPct val="80000"/>
              </a:lnSpc>
            </a:pPr>
            <a:r>
              <a:rPr lang="en-US" sz="3200" spc="150" dirty="0">
                <a:solidFill>
                  <a:schemeClr val="tx1"/>
                </a:solidFill>
                <a:latin typeface="Arial" panose="020B0604020202020204" pitchFamily="34" charset="0"/>
                <a:cs typeface="Arial" panose="020B0604020202020204" pitchFamily="34" charset="0"/>
              </a:rPr>
              <a:t>E-mailed questions, comments, feedback</a:t>
            </a:r>
            <a:br>
              <a:rPr lang="en-US" sz="3200" spc="150" dirty="0">
                <a:solidFill>
                  <a:schemeClr val="tx1"/>
                </a:solidFill>
                <a:latin typeface="Arial" panose="020B0604020202020204" pitchFamily="34" charset="0"/>
                <a:cs typeface="Arial" panose="020B0604020202020204" pitchFamily="34" charset="0"/>
              </a:rPr>
            </a:br>
            <a:r>
              <a:rPr lang="en-US" sz="3200" spc="150" dirty="0">
                <a:solidFill>
                  <a:schemeClr val="tx1"/>
                </a:solidFill>
                <a:latin typeface="Arial" panose="020B0604020202020204" pitchFamily="34" charset="0"/>
                <a:cs typeface="Arial" panose="020B0604020202020204" pitchFamily="34" charset="0"/>
              </a:rPr>
              <a:t>Housekeeping</a:t>
            </a:r>
          </a:p>
        </p:txBody>
      </p:sp>
      <p:pic>
        <p:nvPicPr>
          <p:cNvPr id="6" name="Picture 5" descr="Rainbow over valley">
            <a:extLst>
              <a:ext uri="{FF2B5EF4-FFF2-40B4-BE49-F238E27FC236}">
                <a16:creationId xmlns:a16="http://schemas.microsoft.com/office/drawing/2014/main" id="{E07672A3-5B50-4DA5-A3F7-D58D8A9918D2}"/>
              </a:ext>
            </a:extLst>
          </p:cNvPr>
          <p:cNvPicPr>
            <a:picLocks noChangeAspect="1"/>
          </p:cNvPicPr>
          <p:nvPr/>
        </p:nvPicPr>
        <p:blipFill rotWithShape="1">
          <a:blip r:embed="rId2"/>
          <a:srcRect t="46667"/>
          <a:stretch/>
        </p:blipFill>
        <p:spPr>
          <a:xfrm>
            <a:off x="1444752" y="422267"/>
            <a:ext cx="9500616" cy="3847981"/>
          </a:xfrm>
          <a:prstGeom prst="rect">
            <a:avLst/>
          </a:prstGeom>
        </p:spPr>
      </p:pic>
      <p:sp>
        <p:nvSpPr>
          <p:cNvPr id="4" name="TextBox 3">
            <a:extLst>
              <a:ext uri="{FF2B5EF4-FFF2-40B4-BE49-F238E27FC236}">
                <a16:creationId xmlns:a16="http://schemas.microsoft.com/office/drawing/2014/main" id="{0C738D99-EB3D-0018-07F5-5CF32FED8459}"/>
              </a:ext>
            </a:extLst>
          </p:cNvPr>
          <p:cNvSpPr txBox="1"/>
          <p:nvPr/>
        </p:nvSpPr>
        <p:spPr>
          <a:xfrm>
            <a:off x="3522519" y="5638400"/>
            <a:ext cx="7824354" cy="461665"/>
          </a:xfrm>
          <a:prstGeom prst="rect">
            <a:avLst/>
          </a:prstGeom>
          <a:noFill/>
        </p:spPr>
        <p:txBody>
          <a:bodyPr wrap="square">
            <a:spAutoFit/>
          </a:bodyPr>
          <a:lstStyle/>
          <a:p>
            <a:r>
              <a:rPr lang="en-US" sz="2400" spc="150" dirty="0">
                <a:solidFill>
                  <a:schemeClr val="bg1"/>
                </a:solidFill>
                <a:latin typeface="Arial" panose="020B0604020202020204" pitchFamily="34" charset="0"/>
                <a:cs typeface="Arial" panose="020B0604020202020204" pitchFamily="34" charset="0"/>
              </a:rPr>
              <a:t>Could you be clearer about fawning?</a:t>
            </a:r>
            <a:endParaRPr lang="en-CA" sz="2400" dirty="0">
              <a:solidFill>
                <a:schemeClr val="bg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667A428D-9EE7-D98D-36C2-957207799346}"/>
              </a:ext>
            </a:extLst>
          </p:cNvPr>
          <p:cNvSpPr>
            <a:spLocks noGrp="1"/>
          </p:cNvSpPr>
          <p:nvPr>
            <p:ph type="sldNum" sz="quarter" idx="12"/>
          </p:nvPr>
        </p:nvSpPr>
        <p:spPr/>
        <p:txBody>
          <a:bodyPr/>
          <a:lstStyle/>
          <a:p>
            <a:fld id="{A625A5D2-04DB-4EAB-A2FF-21E756E6E7CC}" type="slidenum">
              <a:rPr lang="en-CA" smtClean="0"/>
              <a:t>110</a:t>
            </a:fld>
            <a:endParaRPr lang="en-CA"/>
          </a:p>
        </p:txBody>
      </p:sp>
    </p:spTree>
    <p:extLst>
      <p:ext uri="{BB962C8B-B14F-4D97-AF65-F5344CB8AC3E}">
        <p14:creationId xmlns:p14="http://schemas.microsoft.com/office/powerpoint/2010/main" val="284857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611F07-AF32-FC37-AE50-9CAA2ECEC65A}"/>
              </a:ext>
            </a:extLst>
          </p:cNvPr>
          <p:cNvSpPr>
            <a:spLocks noChangeArrowheads="1"/>
          </p:cNvSpPr>
          <p:nvPr/>
        </p:nvSpPr>
        <p:spPr bwMode="auto">
          <a:xfrm>
            <a:off x="0" y="0"/>
            <a:ext cx="12119956" cy="7371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r>
              <a:rPr kumimoji="0" lang="en-US" altLang="en-US" sz="19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Fawning” is not one of the classic physiological threat responses (fight, flight, freeze, faint), but it’s closely related and often considered a socially mediated survival strategy that arises in the same neurobiological context.</a:t>
            </a:r>
            <a:r>
              <a:rPr lang="en-US" altLang="en-US" sz="1900" dirty="0">
                <a:solidFill>
                  <a:schemeClr val="bg1"/>
                </a:solidFill>
                <a:latin typeface="Arial" panose="020B0604020202020204" pitchFamily="34" charset="0"/>
                <a:cs typeface="Arial" panose="020B0604020202020204" pitchFamily="34" charset="0"/>
              </a:rPr>
              <a:t> </a:t>
            </a:r>
            <a:r>
              <a:rPr kumimoji="0" lang="en-US" altLang="en-US" sz="19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Fawning refers to a trauma or stress response characterized by appeasing, placating, or people-pleasing behavior as a way to maintain safety, avoid conflict, or prevent rejection. It’s a learned adaptive response, especially in relationships where asserting oneself led to punishment or withdrawal of love.</a:t>
            </a:r>
          </a:p>
          <a:p>
            <a:pPr marR="0" lvl="0" algn="l" defTabSz="914400" rtl="0" eaLnBrk="0" fontAlgn="base" latinLnBrk="0" hangingPunct="0">
              <a:lnSpc>
                <a:spcPct val="100000"/>
              </a:lnSpc>
              <a:spcBef>
                <a:spcPct val="0"/>
              </a:spcBef>
              <a:spcAft>
                <a:spcPct val="0"/>
              </a:spcAft>
              <a:buClrTx/>
              <a:buSzTx/>
              <a:tabLst/>
            </a:pPr>
            <a:endParaRPr lang="en-US" altLang="en-US" sz="1900" dirty="0">
              <a:solidFill>
                <a:schemeClr val="bg1"/>
              </a:solidFill>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9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While “fawn” isn’t a distinct autonomic state, it emerges from the same system that regulates fight, flight, and freeze. F</a:t>
            </a:r>
            <a:r>
              <a:rPr lang="en-US" sz="1900" dirty="0">
                <a:solidFill>
                  <a:schemeClr val="bg1"/>
                </a:solidFill>
              </a:rPr>
              <a:t>awning is a socially-oriented stress response, your body is activated (like in fight/flight), but the energy is redirected toward connection-seeking behaviors rather than confrontation or withdrawal.</a:t>
            </a:r>
            <a:r>
              <a:rPr kumimoji="0" lang="en-US" altLang="en-US" sz="1900" b="0" i="0" u="none" strike="noStrike" cap="none" normalizeH="0" baseline="0" dirty="0">
                <a:ln>
                  <a:noFill/>
                </a:ln>
                <a:solidFill>
                  <a:schemeClr val="bg1"/>
                </a:solidFill>
                <a:effectLst/>
              </a:rPr>
              <a:t> </a:t>
            </a:r>
          </a:p>
          <a:p>
            <a:pPr marR="0" lvl="0" algn="l" defTabSz="914400" rtl="0" eaLnBrk="0" fontAlgn="base" latinLnBrk="0" hangingPunct="0">
              <a:lnSpc>
                <a:spcPct val="100000"/>
              </a:lnSpc>
              <a:spcBef>
                <a:spcPct val="0"/>
              </a:spcBef>
              <a:spcAft>
                <a:spcPct val="0"/>
              </a:spcAft>
              <a:buClrTx/>
              <a:buSzTx/>
              <a:tabLst/>
            </a:pPr>
            <a:endParaRPr lang="en-US" altLang="en-US" sz="1900" dirty="0">
              <a:solidFill>
                <a:schemeClr val="bg1"/>
              </a:solidFill>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en-US" altLang="en-US" sz="1900" dirty="0">
                <a:solidFill>
                  <a:schemeClr val="bg1"/>
                </a:solidFill>
                <a:cs typeface="Arial" panose="020B0604020202020204" pitchFamily="34" charset="0"/>
              </a:rPr>
              <a:t>Fawning and bullying are often linked, though they occupy opposite ends of the social stress spectrum. Understanding that link helps illuminate how both behaviors arise from the same underlying drive: to manage threat and preserve belonging. </a:t>
            </a:r>
          </a:p>
          <a:p>
            <a:pPr marR="0" lvl="0" algn="l" defTabSz="914400" rtl="0" eaLnBrk="0" fontAlgn="base" latinLnBrk="0" hangingPunct="0">
              <a:lnSpc>
                <a:spcPct val="100000"/>
              </a:lnSpc>
              <a:spcBef>
                <a:spcPct val="0"/>
              </a:spcBef>
              <a:spcAft>
                <a:spcPct val="0"/>
              </a:spcAft>
              <a:buClrTx/>
              <a:buSzTx/>
              <a:tabLst/>
            </a:pPr>
            <a:endParaRPr lang="en-US" altLang="en-US" sz="1900" dirty="0">
              <a:solidFill>
                <a:schemeClr val="bg1"/>
              </a:solidFill>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en-US" altLang="en-US" sz="1900" dirty="0">
                <a:solidFill>
                  <a:schemeClr val="bg1"/>
                </a:solidFill>
                <a:cs typeface="Arial" panose="020B0604020202020204" pitchFamily="34" charset="0"/>
              </a:rPr>
              <a:t>Both fawning and bullying are responses to perceived threat or insecurity within a social hierarchy. Fawning is a submission strategy: The person has learned (often early in life) that safety or love depends on compliance, pleasing, or self-erasure. When faced with power, conflict, or rejection, they appease to stay safe or accepted. Bullying is a dominance strategy: The person has learned (often also early) that controlling or intimidating others restores a sense of safety or power when they themselves feel threatened, humiliated, or powerless.</a:t>
            </a:r>
          </a:p>
          <a:p>
            <a:pPr marR="0" lvl="0" algn="l" defTabSz="914400" rtl="0" eaLnBrk="0" fontAlgn="base" latinLnBrk="0" hangingPunct="0">
              <a:lnSpc>
                <a:spcPct val="100000"/>
              </a:lnSpc>
              <a:spcBef>
                <a:spcPct val="0"/>
              </a:spcBef>
              <a:spcAft>
                <a:spcPct val="0"/>
              </a:spcAft>
              <a:buClrTx/>
              <a:buSzTx/>
              <a:tabLst/>
            </a:pPr>
            <a:br>
              <a:rPr lang="en-US" altLang="en-US" sz="1900" dirty="0">
                <a:solidFill>
                  <a:schemeClr val="bg1"/>
                </a:solidFill>
              </a:rPr>
            </a:br>
            <a:r>
              <a:rPr lang="en-US" altLang="en-US" sz="1900" dirty="0">
                <a:solidFill>
                  <a:schemeClr val="bg1"/>
                </a:solidFill>
                <a:cs typeface="Arial" panose="020B0604020202020204" pitchFamily="34" charset="0"/>
              </a:rPr>
              <a:t>Both are adaptive strategies to regulate fear and maintain control, just through opposite routes: Fawn: “If I keep you </a:t>
            </a:r>
          </a:p>
          <a:p>
            <a:pPr lvl="0" defTabSz="914400"/>
            <a:r>
              <a:rPr lang="en-US" altLang="en-US" sz="1900" dirty="0">
                <a:solidFill>
                  <a:schemeClr val="bg1"/>
                </a:solidFill>
                <a:cs typeface="Arial" panose="020B0604020202020204" pitchFamily="34" charset="0"/>
              </a:rPr>
              <a:t>happy, I’ll be safe.” Bully: “If I make you afraid, I’ll be safe.”</a:t>
            </a:r>
          </a:p>
          <a:p>
            <a:pPr lvl="0" defTabSz="914400"/>
            <a:br>
              <a:rPr lang="en-US" altLang="en-US" dirty="0"/>
            </a:br>
            <a:endParaRPr kumimoji="0" lang="en-US" altLang="en-US" sz="1800" b="0" i="0" u="none" strike="noStrike" cap="none" normalizeH="0" baseline="0" dirty="0">
              <a:ln>
                <a:noFill/>
              </a:ln>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730717C6-602B-814F-1831-226479EB577E}"/>
              </a:ext>
            </a:extLst>
          </p:cNvPr>
          <p:cNvSpPr>
            <a:spLocks noGrp="1"/>
          </p:cNvSpPr>
          <p:nvPr>
            <p:ph type="sldNum" sz="quarter" idx="12"/>
          </p:nvPr>
        </p:nvSpPr>
        <p:spPr/>
        <p:txBody>
          <a:bodyPr/>
          <a:lstStyle/>
          <a:p>
            <a:fld id="{A625A5D2-04DB-4EAB-A2FF-21E756E6E7CC}" type="slidenum">
              <a:rPr lang="en-CA" smtClean="0"/>
              <a:t>111</a:t>
            </a:fld>
            <a:endParaRPr lang="en-CA"/>
          </a:p>
        </p:txBody>
      </p:sp>
    </p:spTree>
    <p:extLst>
      <p:ext uri="{BB962C8B-B14F-4D97-AF65-F5344CB8AC3E}">
        <p14:creationId xmlns:p14="http://schemas.microsoft.com/office/powerpoint/2010/main" val="41619662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5BEA-6E13-BEF8-D4F2-C5E6BE611F49}"/>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FFB35E4F-B521-D57E-EF02-8753D3AB475A}"/>
              </a:ext>
            </a:extLst>
          </p:cNvPr>
          <p:cNvSpPr>
            <a:spLocks noChangeArrowheads="1"/>
          </p:cNvSpPr>
          <p:nvPr/>
        </p:nvSpPr>
        <p:spPr bwMode="auto">
          <a:xfrm>
            <a:off x="36022" y="-49518"/>
            <a:ext cx="12119956" cy="683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r>
              <a:rPr lang="en-US" altLang="en-US" sz="2000" dirty="0">
                <a:solidFill>
                  <a:schemeClr val="bg1"/>
                </a:solidFill>
                <a:cs typeface="Arial" panose="020B0604020202020204" pitchFamily="34" charset="0"/>
              </a:rPr>
              <a:t>In many relationships or systems (schools, families, workplaces): Fawning individuals often become targets of bullying because their boundaries are weak and their compliance reduces social resistance. Bullies sometimes seek fawning </a:t>
            </a:r>
          </a:p>
          <a:p>
            <a:pPr lvl="0" defTabSz="914400"/>
            <a:r>
              <a:rPr lang="en-US" altLang="en-US" sz="2000" dirty="0">
                <a:solidFill>
                  <a:schemeClr val="bg1"/>
                </a:solidFill>
                <a:cs typeface="Arial" panose="020B0604020202020204" pitchFamily="34" charset="0"/>
              </a:rPr>
              <a:t>individuals to reaffirm their control and avoid mutual vulnerability. Both roles can alternate, a person may fawn toward </a:t>
            </a:r>
          </a:p>
          <a:p>
            <a:pPr lvl="0" defTabSz="914400"/>
            <a:r>
              <a:rPr lang="en-US" altLang="en-US" sz="2000" dirty="0">
                <a:solidFill>
                  <a:schemeClr val="bg1"/>
                </a:solidFill>
                <a:cs typeface="Arial" panose="020B0604020202020204" pitchFamily="34" charset="0"/>
              </a:rPr>
              <a:t>those above them (e.g., a boss or parent) and bully those below (e.g., a sibling or coworker) as the same pattern </a:t>
            </a:r>
          </a:p>
          <a:p>
            <a:pPr lvl="0" defTabSz="914400"/>
            <a:r>
              <a:rPr lang="en-US" altLang="en-US" sz="2000" dirty="0">
                <a:solidFill>
                  <a:schemeClr val="bg1"/>
                </a:solidFill>
                <a:cs typeface="Arial" panose="020B0604020202020204" pitchFamily="34" charset="0"/>
              </a:rPr>
              <a:t>cascades down the hierarchy.</a:t>
            </a:r>
          </a:p>
          <a:p>
            <a:pPr lvl="0" defTabSz="914400"/>
            <a:br>
              <a:rPr lang="en-US" altLang="en-US" sz="2000" dirty="0">
                <a:solidFill>
                  <a:schemeClr val="bg1"/>
                </a:solidFill>
              </a:rPr>
            </a:br>
            <a:r>
              <a:rPr lang="en-US" altLang="en-US" sz="2000" dirty="0">
                <a:solidFill>
                  <a:schemeClr val="bg1"/>
                </a:solidFill>
                <a:cs typeface="Arial" panose="020B0604020202020204" pitchFamily="34" charset="0"/>
              </a:rPr>
              <a:t>Both responses tend to emerge from relational trauma or chronic insecurity: A child who had to appease a volatile </a:t>
            </a:r>
          </a:p>
          <a:p>
            <a:pPr lvl="0" defTabSz="914400"/>
            <a:r>
              <a:rPr lang="en-US" altLang="en-US" sz="2000" dirty="0">
                <a:solidFill>
                  <a:schemeClr val="bg1"/>
                </a:solidFill>
                <a:cs typeface="Arial" panose="020B0604020202020204" pitchFamily="34" charset="0"/>
              </a:rPr>
              <a:t>caregiver develops fawning as a nervous-system shortcut to safety. A child who felt powerless or humiliated may </a:t>
            </a:r>
          </a:p>
          <a:p>
            <a:pPr lvl="0" defTabSz="914400"/>
            <a:r>
              <a:rPr lang="en-US" altLang="en-US" sz="2000" dirty="0">
                <a:solidFill>
                  <a:schemeClr val="bg1"/>
                </a:solidFill>
                <a:cs typeface="Arial" panose="020B0604020202020204" pitchFamily="34" charset="0"/>
              </a:rPr>
              <a:t>develop bullying as a preemptive defense against being hurt again. Both represent adaptations to unsafe attachment </a:t>
            </a:r>
          </a:p>
          <a:p>
            <a:pPr lvl="0" defTabSz="914400"/>
            <a:r>
              <a:rPr lang="en-US" altLang="en-US" sz="2000" dirty="0">
                <a:solidFill>
                  <a:schemeClr val="bg1"/>
                </a:solidFill>
                <a:cs typeface="Arial" panose="020B0604020202020204" pitchFamily="34" charset="0"/>
              </a:rPr>
              <a:t>systems, one through submission, the other through domination.</a:t>
            </a:r>
          </a:p>
          <a:p>
            <a:pPr lvl="0" defTabSz="914400"/>
            <a:br>
              <a:rPr lang="en-US" altLang="en-US" sz="2000" dirty="0">
                <a:solidFill>
                  <a:schemeClr val="bg1"/>
                </a:solidFill>
              </a:rPr>
            </a:br>
            <a:r>
              <a:rPr lang="en-US" altLang="en-US" sz="2000" dirty="0">
                <a:solidFill>
                  <a:schemeClr val="bg1"/>
                </a:solidFill>
                <a:cs typeface="Arial" panose="020B0604020202020204" pitchFamily="34" charset="0"/>
              </a:rPr>
              <a:t>Recovery from either end of this spectrum involves 1) recognizing the underlying fear (of rejection, loss, or </a:t>
            </a:r>
          </a:p>
          <a:p>
            <a:pPr lvl="0" defTabSz="914400"/>
            <a:r>
              <a:rPr lang="en-US" altLang="en-US" sz="2000" dirty="0">
                <a:solidFill>
                  <a:schemeClr val="bg1"/>
                </a:solidFill>
                <a:cs typeface="Arial" panose="020B0604020202020204" pitchFamily="34" charset="0"/>
              </a:rPr>
              <a:t>powerlessness) 2) reconnecting to the body to notice arousal before automatic behaviors take over building boundaries and assertive communication and 3) cultivating mutuality through relationships based on equality rather than submission or control.</a:t>
            </a:r>
            <a:r>
              <a:rPr lang="en-US" altLang="en-US" sz="2000" dirty="0">
                <a:solidFill>
                  <a:schemeClr val="bg1"/>
                </a:solidFill>
              </a:rPr>
              <a:t> </a:t>
            </a:r>
          </a:p>
          <a:p>
            <a:pPr marL="285750" lvl="0" indent="-285750" defTabSz="914400">
              <a:buFont typeface="Arial" panose="020B0604020202020204" pitchFamily="34" charset="0"/>
              <a:buChar char="•"/>
            </a:pPr>
            <a:endParaRPr kumimoji="0" lang="en-US" altLang="en-US" sz="1800" b="0" i="0" u="none" strike="noStrike" cap="none" normalizeH="0" baseline="0" dirty="0">
              <a:ln>
                <a:noFill/>
              </a:ln>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FFA0A95E-DF5F-A76D-A38A-AAA24CF07CE3}"/>
              </a:ext>
            </a:extLst>
          </p:cNvPr>
          <p:cNvSpPr>
            <a:spLocks noGrp="1"/>
          </p:cNvSpPr>
          <p:nvPr>
            <p:ph type="sldNum" sz="quarter" idx="12"/>
          </p:nvPr>
        </p:nvSpPr>
        <p:spPr/>
        <p:txBody>
          <a:bodyPr/>
          <a:lstStyle/>
          <a:p>
            <a:fld id="{A625A5D2-04DB-4EAB-A2FF-21E756E6E7CC}" type="slidenum">
              <a:rPr lang="en-CA" smtClean="0"/>
              <a:t>112</a:t>
            </a:fld>
            <a:endParaRPr lang="en-CA"/>
          </a:p>
        </p:txBody>
      </p:sp>
    </p:spTree>
    <p:extLst>
      <p:ext uri="{BB962C8B-B14F-4D97-AF65-F5344CB8AC3E}">
        <p14:creationId xmlns:p14="http://schemas.microsoft.com/office/powerpoint/2010/main" val="13932168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2">
            <a:extLst>
              <a:ext uri="{28A0092B-C50C-407E-A947-70E740481C1C}">
                <a14:useLocalDpi xmlns:a14="http://schemas.microsoft.com/office/drawing/2010/main" val="0"/>
              </a:ext>
            </a:extLst>
          </a:blip>
          <a:srcRect t="175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1350335" y="1147064"/>
            <a:ext cx="7634177" cy="1738312"/>
          </a:xfrm>
        </p:spPr>
        <p:txBody>
          <a:bodyPr>
            <a:normAutofit/>
          </a:bodyPr>
          <a:lstStyle/>
          <a:p>
            <a:r>
              <a:rPr lang="en-CA" sz="6600" dirty="0">
                <a:solidFill>
                  <a:schemeClr val="tx1"/>
                </a:solidFill>
              </a:rPr>
              <a:t>video</a:t>
            </a:r>
          </a:p>
        </p:txBody>
      </p:sp>
      <p:sp>
        <p:nvSpPr>
          <p:cNvPr id="3" name="Subtitle 2">
            <a:extLst>
              <a:ext uri="{FF2B5EF4-FFF2-40B4-BE49-F238E27FC236}">
                <a16:creationId xmlns:a16="http://schemas.microsoft.com/office/drawing/2014/main" id="{DC677C87-BED3-4A56-1DEC-1DA7F34E222F}"/>
              </a:ext>
            </a:extLst>
          </p:cNvPr>
          <p:cNvSpPr>
            <a:spLocks noGrp="1"/>
          </p:cNvSpPr>
          <p:nvPr>
            <p:ph type="subTitle" idx="4294967295"/>
          </p:nvPr>
        </p:nvSpPr>
        <p:spPr>
          <a:xfrm>
            <a:off x="3048000" y="2355363"/>
            <a:ext cx="9144000" cy="1309687"/>
          </a:xfrm>
        </p:spPr>
        <p:txBody>
          <a:bodyPr>
            <a:noAutofit/>
          </a:bodyPr>
          <a:lstStyle/>
          <a:p>
            <a:pPr marL="0" indent="0">
              <a:buNone/>
            </a:pPr>
            <a:r>
              <a:rPr lang="en-CA" sz="4000" dirty="0"/>
              <a:t>Session 7 of simple</a:t>
            </a:r>
          </a:p>
        </p:txBody>
      </p:sp>
      <p:sp>
        <p:nvSpPr>
          <p:cNvPr id="6" name="Slide Number Placeholder 5">
            <a:extLst>
              <a:ext uri="{FF2B5EF4-FFF2-40B4-BE49-F238E27FC236}">
                <a16:creationId xmlns:a16="http://schemas.microsoft.com/office/drawing/2014/main" id="{70F37985-65D6-7943-1F18-810DDC973EE1}"/>
              </a:ext>
            </a:extLst>
          </p:cNvPr>
          <p:cNvSpPr>
            <a:spLocks noGrp="1"/>
          </p:cNvSpPr>
          <p:nvPr>
            <p:ph type="sldNum" sz="quarter" idx="12"/>
          </p:nvPr>
        </p:nvSpPr>
        <p:spPr/>
        <p:txBody>
          <a:bodyPr/>
          <a:lstStyle/>
          <a:p>
            <a:fld id="{A625A5D2-04DB-4EAB-A2FF-21E756E6E7CC}" type="slidenum">
              <a:rPr lang="en-CA" smtClean="0"/>
              <a:t>113</a:t>
            </a:fld>
            <a:endParaRPr lang="en-CA"/>
          </a:p>
        </p:txBody>
      </p:sp>
    </p:spTree>
    <p:extLst>
      <p:ext uri="{BB962C8B-B14F-4D97-AF65-F5344CB8AC3E}">
        <p14:creationId xmlns:p14="http://schemas.microsoft.com/office/powerpoint/2010/main" val="3026186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A5A0-ECFB-7906-D74F-1B9144E99CD8}"/>
              </a:ext>
            </a:extLst>
          </p:cNvPr>
          <p:cNvSpPr>
            <a:spLocks noGrp="1"/>
          </p:cNvSpPr>
          <p:nvPr>
            <p:ph type="title"/>
          </p:nvPr>
        </p:nvSpPr>
        <p:spPr/>
        <p:txBody>
          <a:bodyPr/>
          <a:lstStyle/>
          <a:p>
            <a:endParaRPr lang="en-CA"/>
          </a:p>
        </p:txBody>
      </p:sp>
      <p:pic>
        <p:nvPicPr>
          <p:cNvPr id="4" name="Online Media 3" title="Safe and Peaceful Place Visualization Exercise 4 minutes">
            <a:hlinkClick r:id="" action="ppaction://media"/>
            <a:extLst>
              <a:ext uri="{FF2B5EF4-FFF2-40B4-BE49-F238E27FC236}">
                <a16:creationId xmlns:a16="http://schemas.microsoft.com/office/drawing/2014/main" id="{2A00AD62-DDA7-23CE-C9B0-ED610CE5496D}"/>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3B844A8E-700B-150B-D2BC-CA0C5056D623}"/>
              </a:ext>
            </a:extLst>
          </p:cNvPr>
          <p:cNvSpPr>
            <a:spLocks noGrp="1"/>
          </p:cNvSpPr>
          <p:nvPr>
            <p:ph type="sldNum" sz="quarter" idx="12"/>
          </p:nvPr>
        </p:nvSpPr>
        <p:spPr/>
        <p:txBody>
          <a:bodyPr/>
          <a:lstStyle/>
          <a:p>
            <a:fld id="{A625A5D2-04DB-4EAB-A2FF-21E756E6E7CC}" type="slidenum">
              <a:rPr lang="en-CA" smtClean="0"/>
              <a:t>114</a:t>
            </a:fld>
            <a:endParaRPr lang="en-CA"/>
          </a:p>
        </p:txBody>
      </p:sp>
    </p:spTree>
    <p:extLst>
      <p:ext uri="{BB962C8B-B14F-4D97-AF65-F5344CB8AC3E}">
        <p14:creationId xmlns:p14="http://schemas.microsoft.com/office/powerpoint/2010/main" val="216074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E2A0-4636-DA00-CB70-1309E181F00B}"/>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5E8A5E8F-D327-9590-505C-73D4E950A84A}"/>
              </a:ext>
            </a:extLst>
          </p:cNvPr>
          <p:cNvSpPr>
            <a:spLocks noGrp="1"/>
          </p:cNvSpPr>
          <p:nvPr>
            <p:ph type="subTitle" idx="1"/>
          </p:nvPr>
        </p:nvSpPr>
        <p:spPr/>
        <p:txBody>
          <a:bodyPr/>
          <a:lstStyle/>
          <a:p>
            <a:endParaRPr lang="en-CA"/>
          </a:p>
        </p:txBody>
      </p:sp>
      <p:pic>
        <p:nvPicPr>
          <p:cNvPr id="4" name="Online Media 3" title="It's simple on You Tube session 7">
            <a:hlinkClick r:id="" action="ppaction://media"/>
            <a:extLst>
              <a:ext uri="{FF2B5EF4-FFF2-40B4-BE49-F238E27FC236}">
                <a16:creationId xmlns:a16="http://schemas.microsoft.com/office/drawing/2014/main" id="{3A43F022-08FD-C408-0D76-8C4C80FB90DB}"/>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9373E80A-A334-B6D8-1504-BBEAD6421C75}"/>
              </a:ext>
            </a:extLst>
          </p:cNvPr>
          <p:cNvSpPr>
            <a:spLocks noGrp="1"/>
          </p:cNvSpPr>
          <p:nvPr>
            <p:ph type="sldNum" sz="quarter" idx="12"/>
          </p:nvPr>
        </p:nvSpPr>
        <p:spPr/>
        <p:txBody>
          <a:bodyPr/>
          <a:lstStyle/>
          <a:p>
            <a:fld id="{A625A5D2-04DB-4EAB-A2FF-21E756E6E7CC}" type="slidenum">
              <a:rPr lang="en-CA" smtClean="0"/>
              <a:t>115</a:t>
            </a:fld>
            <a:endParaRPr lang="en-CA"/>
          </a:p>
        </p:txBody>
      </p:sp>
    </p:spTree>
    <p:extLst>
      <p:ext uri="{BB962C8B-B14F-4D97-AF65-F5344CB8AC3E}">
        <p14:creationId xmlns:p14="http://schemas.microsoft.com/office/powerpoint/2010/main" val="393264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to Be Strong and Resilient">
            <a:hlinkClick r:id="" action="ppaction://media"/>
            <a:extLst>
              <a:ext uri="{FF2B5EF4-FFF2-40B4-BE49-F238E27FC236}">
                <a16:creationId xmlns:a16="http://schemas.microsoft.com/office/drawing/2014/main" id="{92864AB6-A4D0-3C48-22F3-20FC68FE04E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34523DBD-1949-5C0A-AC17-70333734F1C9}"/>
              </a:ext>
            </a:extLst>
          </p:cNvPr>
          <p:cNvSpPr>
            <a:spLocks noGrp="1"/>
          </p:cNvSpPr>
          <p:nvPr>
            <p:ph type="sldNum" sz="quarter" idx="12"/>
          </p:nvPr>
        </p:nvSpPr>
        <p:spPr/>
        <p:txBody>
          <a:bodyPr/>
          <a:lstStyle/>
          <a:p>
            <a:fld id="{A625A5D2-04DB-4EAB-A2FF-21E756E6E7CC}" type="slidenum">
              <a:rPr lang="en-CA" smtClean="0"/>
              <a:t>116</a:t>
            </a:fld>
            <a:endParaRPr lang="en-CA"/>
          </a:p>
        </p:txBody>
      </p:sp>
    </p:spTree>
    <p:extLst>
      <p:ext uri="{BB962C8B-B14F-4D97-AF65-F5344CB8AC3E}">
        <p14:creationId xmlns:p14="http://schemas.microsoft.com/office/powerpoint/2010/main" val="843978620"/>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E7643-8890-AB29-D233-4EA3C2B30B6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09543F07-7571-FD2E-1681-C5DBC136AE2D}"/>
              </a:ext>
            </a:extLst>
          </p:cNvPr>
          <p:cNvSpPr>
            <a:spLocks noGrp="1"/>
          </p:cNvSpPr>
          <p:nvPr>
            <p:ph idx="1"/>
          </p:nvPr>
        </p:nvSpPr>
        <p:spPr/>
        <p:txBody>
          <a:bodyPr/>
          <a:lstStyle/>
          <a:p>
            <a:endParaRPr lang="en-CA"/>
          </a:p>
        </p:txBody>
      </p:sp>
      <p:pic>
        <p:nvPicPr>
          <p:cNvPr id="4" name="Online Media 3" title="10 Common Mental Illnesses Crash Course">
            <a:hlinkClick r:id="" action="ppaction://media"/>
            <a:extLst>
              <a:ext uri="{FF2B5EF4-FFF2-40B4-BE49-F238E27FC236}">
                <a16:creationId xmlns:a16="http://schemas.microsoft.com/office/drawing/2014/main" id="{9A504C76-BC9E-E7A8-88E7-22EB1A0F7E5C}"/>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DDE7BC37-665A-4DCD-C27D-1A0D1BF96945}"/>
              </a:ext>
            </a:extLst>
          </p:cNvPr>
          <p:cNvSpPr>
            <a:spLocks noGrp="1"/>
          </p:cNvSpPr>
          <p:nvPr>
            <p:ph type="sldNum" sz="quarter" idx="12"/>
          </p:nvPr>
        </p:nvSpPr>
        <p:spPr/>
        <p:txBody>
          <a:bodyPr/>
          <a:lstStyle/>
          <a:p>
            <a:fld id="{A625A5D2-04DB-4EAB-A2FF-21E756E6E7CC}" type="slidenum">
              <a:rPr lang="en-CA" smtClean="0"/>
              <a:t>117</a:t>
            </a:fld>
            <a:endParaRPr lang="en-CA"/>
          </a:p>
        </p:txBody>
      </p:sp>
    </p:spTree>
    <p:extLst>
      <p:ext uri="{BB962C8B-B14F-4D97-AF65-F5344CB8AC3E}">
        <p14:creationId xmlns:p14="http://schemas.microsoft.com/office/powerpoint/2010/main" val="303139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CA4C0-EABE-479E-B2B9-79688A2CDC28}"/>
              </a:ext>
            </a:extLst>
          </p:cNvPr>
          <p:cNvSpPr>
            <a:spLocks noGrp="1"/>
          </p:cNvSpPr>
          <p:nvPr>
            <p:ph type="title"/>
          </p:nvPr>
        </p:nvSpPr>
        <p:spPr/>
        <p:txBody>
          <a:bodyPr/>
          <a:lstStyle/>
          <a:p>
            <a:endParaRPr lang="en-CA"/>
          </a:p>
        </p:txBody>
      </p:sp>
      <p:pic>
        <p:nvPicPr>
          <p:cNvPr id="6" name="Online Media 5" title="DBT SoundSessions - 6 - Distress Tolerance 3">
            <a:hlinkClick r:id="" action="ppaction://media"/>
            <a:extLst>
              <a:ext uri="{FF2B5EF4-FFF2-40B4-BE49-F238E27FC236}">
                <a16:creationId xmlns:a16="http://schemas.microsoft.com/office/drawing/2014/main" id="{08B8B32B-3110-4605-8B5F-3F2271AC163A}"/>
              </a:ext>
            </a:extLst>
          </p:cNvPr>
          <p:cNvPicPr>
            <a:picLocks noGrp="1" noRot="1" noChangeAspect="1"/>
          </p:cNvPicPr>
          <p:nvPr>
            <p:ph idx="1"/>
            <a:videoFile r:link="rId1"/>
          </p:nvPr>
        </p:nvPicPr>
        <p:blipFill>
          <a:blip r:embed="rId3"/>
          <a:stretch>
            <a:fillRect/>
          </a:stretch>
        </p:blipFill>
        <p:spPr>
          <a:xfrm>
            <a:off x="-84841" y="7070"/>
            <a:ext cx="12276841" cy="6858000"/>
          </a:xfrm>
          <a:prstGeom prst="rect">
            <a:avLst/>
          </a:prstGeom>
        </p:spPr>
      </p:pic>
      <p:sp>
        <p:nvSpPr>
          <p:cNvPr id="4" name="Slide Number Placeholder 3">
            <a:extLst>
              <a:ext uri="{FF2B5EF4-FFF2-40B4-BE49-F238E27FC236}">
                <a16:creationId xmlns:a16="http://schemas.microsoft.com/office/drawing/2014/main" id="{1D2F7FD8-9909-8757-EA30-659BECCE5A33}"/>
              </a:ext>
            </a:extLst>
          </p:cNvPr>
          <p:cNvSpPr>
            <a:spLocks noGrp="1"/>
          </p:cNvSpPr>
          <p:nvPr>
            <p:ph type="sldNum" sz="quarter" idx="12"/>
          </p:nvPr>
        </p:nvSpPr>
        <p:spPr/>
        <p:txBody>
          <a:bodyPr/>
          <a:lstStyle/>
          <a:p>
            <a:fld id="{A625A5D2-04DB-4EAB-A2FF-21E756E6E7CC}" type="slidenum">
              <a:rPr lang="en-CA" smtClean="0"/>
              <a:t>118</a:t>
            </a:fld>
            <a:endParaRPr lang="en-CA"/>
          </a:p>
        </p:txBody>
      </p:sp>
    </p:spTree>
    <p:extLst>
      <p:ext uri="{BB962C8B-B14F-4D97-AF65-F5344CB8AC3E}">
        <p14:creationId xmlns:p14="http://schemas.microsoft.com/office/powerpoint/2010/main" val="333478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B7E9-9670-E750-B116-F76956278B19}"/>
              </a:ext>
            </a:extLst>
          </p:cNvPr>
          <p:cNvSpPr>
            <a:spLocks noGrp="1"/>
          </p:cNvSpPr>
          <p:nvPr>
            <p:ph type="title"/>
          </p:nvPr>
        </p:nvSpPr>
        <p:spPr/>
        <p:txBody>
          <a:bodyPr/>
          <a:lstStyle/>
          <a:p>
            <a:endParaRPr lang="en-CA"/>
          </a:p>
        </p:txBody>
      </p:sp>
      <p:pic>
        <p:nvPicPr>
          <p:cNvPr id="4" name="Online Media 3" title="Safe Place Visualization">
            <a:hlinkClick r:id="" action="ppaction://media"/>
            <a:extLst>
              <a:ext uri="{FF2B5EF4-FFF2-40B4-BE49-F238E27FC236}">
                <a16:creationId xmlns:a16="http://schemas.microsoft.com/office/drawing/2014/main" id="{59858879-2929-517C-7B9C-E15CE7544D86}"/>
              </a:ext>
            </a:extLst>
          </p:cNvPr>
          <p:cNvPicPr>
            <a:picLocks noGrp="1" noRot="1" noChangeAspect="1"/>
          </p:cNvPicPr>
          <p:nvPr>
            <p:ph idx="1"/>
            <a:videoFile r:link="rId1"/>
          </p:nvPr>
        </p:nvPicPr>
        <p:blipFill>
          <a:blip r:embed="rId3"/>
          <a:stretch>
            <a:fillRect/>
          </a:stretch>
        </p:blipFill>
        <p:spPr>
          <a:xfrm>
            <a:off x="0" y="0"/>
            <a:ext cx="12155805" cy="6858000"/>
          </a:xfrm>
          <a:prstGeom prst="rect">
            <a:avLst/>
          </a:prstGeom>
        </p:spPr>
      </p:pic>
      <p:sp>
        <p:nvSpPr>
          <p:cNvPr id="5" name="Slide Number Placeholder 4">
            <a:extLst>
              <a:ext uri="{FF2B5EF4-FFF2-40B4-BE49-F238E27FC236}">
                <a16:creationId xmlns:a16="http://schemas.microsoft.com/office/drawing/2014/main" id="{546ED328-50F0-DB6F-78B0-662A555C6852}"/>
              </a:ext>
            </a:extLst>
          </p:cNvPr>
          <p:cNvSpPr>
            <a:spLocks noGrp="1"/>
          </p:cNvSpPr>
          <p:nvPr>
            <p:ph type="sldNum" sz="quarter" idx="12"/>
          </p:nvPr>
        </p:nvSpPr>
        <p:spPr/>
        <p:txBody>
          <a:bodyPr/>
          <a:lstStyle/>
          <a:p>
            <a:fld id="{A625A5D2-04DB-4EAB-A2FF-21E756E6E7CC}" type="slidenum">
              <a:rPr lang="en-CA" smtClean="0"/>
              <a:t>119</a:t>
            </a:fld>
            <a:endParaRPr lang="en-CA"/>
          </a:p>
        </p:txBody>
      </p:sp>
    </p:spTree>
    <p:extLst>
      <p:ext uri="{BB962C8B-B14F-4D97-AF65-F5344CB8AC3E}">
        <p14:creationId xmlns:p14="http://schemas.microsoft.com/office/powerpoint/2010/main" val="368056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AAED-F24E-31AA-ABC0-185932217016}"/>
              </a:ext>
            </a:extLst>
          </p:cNvPr>
          <p:cNvSpPr>
            <a:spLocks noGrp="1"/>
          </p:cNvSpPr>
          <p:nvPr>
            <p:ph type="title"/>
          </p:nvPr>
        </p:nvSpPr>
        <p:spPr/>
        <p:txBody>
          <a:bodyPr/>
          <a:lstStyle/>
          <a:p>
            <a:endParaRPr lang="en-CA"/>
          </a:p>
        </p:txBody>
      </p:sp>
      <p:pic>
        <p:nvPicPr>
          <p:cNvPr id="4" name="Online Media 3" title="5 Minute Mindfulness Meditation">
            <a:hlinkClick r:id="" action="ppaction://media"/>
            <a:extLst>
              <a:ext uri="{FF2B5EF4-FFF2-40B4-BE49-F238E27FC236}">
                <a16:creationId xmlns:a16="http://schemas.microsoft.com/office/drawing/2014/main" id="{31F667E1-D7E0-7B3F-10CD-7DEEFB445AE2}"/>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CF296EC3-7BC6-9DCA-0FDA-F8B1940523DD}"/>
              </a:ext>
            </a:extLst>
          </p:cNvPr>
          <p:cNvSpPr>
            <a:spLocks noGrp="1"/>
          </p:cNvSpPr>
          <p:nvPr>
            <p:ph type="sldNum" sz="quarter" idx="12"/>
          </p:nvPr>
        </p:nvSpPr>
        <p:spPr/>
        <p:txBody>
          <a:bodyPr/>
          <a:lstStyle/>
          <a:p>
            <a:fld id="{A625A5D2-04DB-4EAB-A2FF-21E756E6E7CC}" type="slidenum">
              <a:rPr lang="en-CA" smtClean="0"/>
              <a:t>120</a:t>
            </a:fld>
            <a:endParaRPr lang="en-CA"/>
          </a:p>
        </p:txBody>
      </p:sp>
    </p:spTree>
    <p:extLst>
      <p:ext uri="{BB962C8B-B14F-4D97-AF65-F5344CB8AC3E}">
        <p14:creationId xmlns:p14="http://schemas.microsoft.com/office/powerpoint/2010/main" val="368029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Mindfulness Guided Meditation - 5 Minutes">
            <a:hlinkClick r:id="" action="ppaction://media"/>
            <a:extLst>
              <a:ext uri="{FF2B5EF4-FFF2-40B4-BE49-F238E27FC236}">
                <a16:creationId xmlns:a16="http://schemas.microsoft.com/office/drawing/2014/main" id="{464A2D79-7D5F-442F-9601-979C719DCB89}"/>
              </a:ext>
            </a:extLst>
          </p:cNvPr>
          <p:cNvPicPr>
            <a:picLocks noGrp="1" noRot="1" noChangeAspect="1"/>
          </p:cNvPicPr>
          <p:nvPr>
            <p:ph idx="4294967295"/>
            <a:videoFile r:link="rId1"/>
          </p:nvPr>
        </p:nvPicPr>
        <p:blipFill>
          <a:blip r:embed="rId3"/>
          <a:stretch>
            <a:fillRect/>
          </a:stretch>
        </p:blipFill>
        <p:spPr>
          <a:xfrm>
            <a:off x="0" y="0"/>
            <a:ext cx="12192000" cy="6858001"/>
          </a:xfrm>
          <a:prstGeom prst="rect">
            <a:avLst/>
          </a:prstGeom>
        </p:spPr>
      </p:pic>
      <p:sp>
        <p:nvSpPr>
          <p:cNvPr id="3" name="Slide Number Placeholder 2">
            <a:extLst>
              <a:ext uri="{FF2B5EF4-FFF2-40B4-BE49-F238E27FC236}">
                <a16:creationId xmlns:a16="http://schemas.microsoft.com/office/drawing/2014/main" id="{35B2120D-130C-7AF7-D3D5-9CF11ECE7688}"/>
              </a:ext>
            </a:extLst>
          </p:cNvPr>
          <p:cNvSpPr>
            <a:spLocks noGrp="1"/>
          </p:cNvSpPr>
          <p:nvPr>
            <p:ph type="sldNum" sz="quarter" idx="12"/>
          </p:nvPr>
        </p:nvSpPr>
        <p:spPr/>
        <p:txBody>
          <a:bodyPr/>
          <a:lstStyle/>
          <a:p>
            <a:fld id="{A625A5D2-04DB-4EAB-A2FF-21E756E6E7CC}" type="slidenum">
              <a:rPr lang="en-CA" smtClean="0"/>
              <a:t>121</a:t>
            </a:fld>
            <a:endParaRPr lang="en-CA"/>
          </a:p>
        </p:txBody>
      </p:sp>
    </p:spTree>
    <p:extLst>
      <p:ext uri="{BB962C8B-B14F-4D97-AF65-F5344CB8AC3E}">
        <p14:creationId xmlns:p14="http://schemas.microsoft.com/office/powerpoint/2010/main" val="400132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4C668-3CE4-4D19-B8D0-16DA9407CAA2}"/>
              </a:ext>
            </a:extLst>
          </p:cNvPr>
          <p:cNvSpPr>
            <a:spLocks noGrp="1"/>
          </p:cNvSpPr>
          <p:nvPr>
            <p:ph type="title"/>
          </p:nvPr>
        </p:nvSpPr>
        <p:spPr/>
        <p:txBody>
          <a:bodyPr/>
          <a:lstStyle/>
          <a:p>
            <a:endParaRPr lang="en-CA"/>
          </a:p>
        </p:txBody>
      </p:sp>
      <p:pic>
        <p:nvPicPr>
          <p:cNvPr id="6" name="Online Media 5" title="TINY HABITS by BJ Fogg | Core Message">
            <a:hlinkClick r:id="" action="ppaction://media"/>
            <a:extLst>
              <a:ext uri="{FF2B5EF4-FFF2-40B4-BE49-F238E27FC236}">
                <a16:creationId xmlns:a16="http://schemas.microsoft.com/office/drawing/2014/main" id="{15BE0666-42D5-4F71-A0A1-B44729CE83D6}"/>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F03F4552-11CB-797F-06AA-91F82FBAC6E1}"/>
              </a:ext>
            </a:extLst>
          </p:cNvPr>
          <p:cNvSpPr>
            <a:spLocks noGrp="1"/>
          </p:cNvSpPr>
          <p:nvPr>
            <p:ph type="sldNum" sz="quarter" idx="12"/>
          </p:nvPr>
        </p:nvSpPr>
        <p:spPr/>
        <p:txBody>
          <a:bodyPr/>
          <a:lstStyle/>
          <a:p>
            <a:fld id="{A625A5D2-04DB-4EAB-A2FF-21E756E6E7CC}" type="slidenum">
              <a:rPr lang="en-CA" smtClean="0"/>
              <a:t>122</a:t>
            </a:fld>
            <a:endParaRPr lang="en-CA"/>
          </a:p>
        </p:txBody>
      </p:sp>
    </p:spTree>
    <p:extLst>
      <p:ext uri="{BB962C8B-B14F-4D97-AF65-F5344CB8AC3E}">
        <p14:creationId xmlns:p14="http://schemas.microsoft.com/office/powerpoint/2010/main" val="1243220649"/>
      </p:ext>
    </p:extLst>
  </p:cSld>
  <p:clrMapOvr>
    <a:masterClrMapping/>
  </p:clrMapOvr>
  <p:timing>
    <p:tnLst>
      <p:par>
        <p:cTn id="1" dur="indefinite" restart="never" nodeType="tmRoot">
          <p:childTnLst>
            <p:video>
              <p:cMediaNode vol="80000">
                <p:cTn id="2" fill="hold" display="0">
                  <p:stCondLst>
                    <p:cond delay="indefinite"/>
                  </p:stCondLst>
                </p:cTn>
                <p:tgtEl>
                  <p:spTgt spid="6"/>
                </p:tgtEl>
              </p:cMediaNode>
            </p:vide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A13467-C37C-42CB-B431-7F771B5CBB1E}"/>
              </a:ext>
            </a:extLst>
          </p:cNvPr>
          <p:cNvPicPr>
            <a:picLocks noChangeAspect="1"/>
          </p:cNvPicPr>
          <p:nvPr/>
        </p:nvPicPr>
        <p:blipFill rotWithShape="1">
          <a:blip r:embed="rId2"/>
          <a:srcRect t="16045"/>
          <a:stretch/>
        </p:blipFill>
        <p:spPr>
          <a:xfrm>
            <a:off x="20" y="10"/>
            <a:ext cx="12191980" cy="6857990"/>
          </a:xfrm>
          <a:prstGeom prst="rect">
            <a:avLst/>
          </a:prstGeom>
        </p:spPr>
      </p:pic>
      <p:sp>
        <p:nvSpPr>
          <p:cNvPr id="2" name="Title 1">
            <a:extLst>
              <a:ext uri="{FF2B5EF4-FFF2-40B4-BE49-F238E27FC236}">
                <a16:creationId xmlns:a16="http://schemas.microsoft.com/office/drawing/2014/main" id="{3A39A32E-185A-4968-8537-EA0B9F144359}"/>
              </a:ext>
            </a:extLst>
          </p:cNvPr>
          <p:cNvSpPr>
            <a:spLocks noGrp="1"/>
          </p:cNvSpPr>
          <p:nvPr>
            <p:ph type="title" idx="4294967295"/>
          </p:nvPr>
        </p:nvSpPr>
        <p:spPr>
          <a:xfrm>
            <a:off x="1922991" y="2298700"/>
            <a:ext cx="8347076" cy="1595952"/>
          </a:xfrm>
        </p:spPr>
        <p:txBody>
          <a:bodyPr vert="horz" lIns="91440" tIns="45720" rIns="91440" bIns="45720" rtlCol="0" anchor="b">
            <a:normAutofit/>
          </a:bodyPr>
          <a:lstStyle/>
          <a:p>
            <a:pPr algn="ctr"/>
            <a:r>
              <a:rPr lang="en-US" sz="4800" dirty="0">
                <a:solidFill>
                  <a:schemeClr val="bg1"/>
                </a:solidFill>
              </a:rPr>
              <a:t>See you next session</a:t>
            </a:r>
          </a:p>
        </p:txBody>
      </p:sp>
      <p:sp>
        <p:nvSpPr>
          <p:cNvPr id="4" name="Slide Number Placeholder 3">
            <a:extLst>
              <a:ext uri="{FF2B5EF4-FFF2-40B4-BE49-F238E27FC236}">
                <a16:creationId xmlns:a16="http://schemas.microsoft.com/office/drawing/2014/main" id="{E1A12C7F-13D8-4C22-CC20-D9016EE5BF8A}"/>
              </a:ext>
            </a:extLst>
          </p:cNvPr>
          <p:cNvSpPr>
            <a:spLocks noGrp="1"/>
          </p:cNvSpPr>
          <p:nvPr>
            <p:ph type="sldNum" sz="quarter" idx="12"/>
          </p:nvPr>
        </p:nvSpPr>
        <p:spPr/>
        <p:txBody>
          <a:bodyPr/>
          <a:lstStyle/>
          <a:p>
            <a:fld id="{A625A5D2-04DB-4EAB-A2FF-21E756E6E7CC}" type="slidenum">
              <a:rPr lang="en-CA" smtClean="0"/>
              <a:t>123</a:t>
            </a:fld>
            <a:endParaRPr lang="en-CA"/>
          </a:p>
        </p:txBody>
      </p:sp>
    </p:spTree>
    <p:extLst>
      <p:ext uri="{BB962C8B-B14F-4D97-AF65-F5344CB8AC3E}">
        <p14:creationId xmlns:p14="http://schemas.microsoft.com/office/powerpoint/2010/main" val="289291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Banded</Template>
  <TotalTime>987</TotalTime>
  <Words>15240</Words>
  <Application>Microsoft Office PowerPoint</Application>
  <PresentationFormat>Widescreen</PresentationFormat>
  <Paragraphs>1305</Paragraphs>
  <Slides>123</Slides>
  <Notes>33</Notes>
  <HiddenSlides>0</HiddenSlides>
  <MMClips>11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123</vt:i4>
      </vt:variant>
    </vt:vector>
  </HeadingPairs>
  <TitlesOfParts>
    <vt:vector size="131" baseType="lpstr">
      <vt:lpstr>Aptos</vt:lpstr>
      <vt:lpstr>Arial</vt:lpstr>
      <vt:lpstr>Calibri</vt:lpstr>
      <vt:lpstr>Cambria</vt:lpstr>
      <vt:lpstr>Corbel</vt:lpstr>
      <vt:lpstr>Wingdings</vt:lpstr>
      <vt:lpstr>Banded</vt:lpstr>
      <vt:lpstr>Presentation</vt:lpstr>
      <vt:lpstr>PowerPoint Presentation</vt:lpstr>
      <vt:lpstr>PowerPoint Presentation</vt:lpstr>
      <vt:lpstr>Welcome to simple week 5  </vt:lpstr>
      <vt:lpstr>Welcome to Session 5</vt:lpstr>
      <vt:lpstr>Building on the first tool</vt:lpstr>
      <vt:lpstr>Questions to KEEP in mind today</vt:lpstr>
      <vt:lpstr>Warning about meditation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from the past week</vt:lpstr>
      <vt:lpstr>Homework for the coming week</vt:lpstr>
      <vt:lpstr>Skills training workbook p. 47-68</vt:lpstr>
      <vt:lpstr>PowerPoint Presentation</vt:lpstr>
      <vt:lpstr>PowerPoint Presentation</vt:lpstr>
      <vt:lpstr>PowerPoint Presentation</vt:lpstr>
      <vt:lpstr>PowerPoint Presentation</vt:lpstr>
      <vt:lpstr>PowerPoint Presentation</vt:lpstr>
      <vt:lpstr>PowerPoint Presentation</vt:lpstr>
      <vt:lpstr>In the News: The Vanishing Dinner Party</vt:lpstr>
      <vt:lpstr>Why This Matters TO Us</vt:lpstr>
      <vt:lpstr>What we will do today</vt:lpstr>
      <vt:lpstr>four techniques AND strategies FOR TOOL USE </vt:lpstr>
      <vt:lpstr>Crisis plan algorithm 8 STEPS</vt:lpstr>
      <vt:lpstr>four techniques AND strategies FOR TOOL USE </vt:lpstr>
      <vt:lpstr>PowerPoint Presentation</vt:lpstr>
      <vt:lpstr>Crisis plan algorithm STEP 1</vt:lpstr>
      <vt:lpstr>PowerPoint Presentation</vt:lpstr>
      <vt:lpstr>Crisis plan algorithm STEP 2</vt:lpstr>
      <vt:lpstr>PowerPoint Presentation</vt:lpstr>
      <vt:lpstr>Crisis plan algorithm STEP 3</vt:lpstr>
      <vt:lpstr>PowerPoint Presentation</vt:lpstr>
      <vt:lpstr>PowerPoint Presentation</vt:lpstr>
      <vt:lpstr>Crisis plan algorithm STEP 4</vt:lpstr>
      <vt:lpstr>PowerPoint Presentation</vt:lpstr>
      <vt:lpstr>Crisis plan algorithm STEP 5</vt:lpstr>
      <vt:lpstr>Crisis plan algorithm STEP 6</vt:lpstr>
      <vt:lpstr>Crisis plan algorithm STEP 7</vt:lpstr>
      <vt:lpstr>Crisis plan algorithm STEP 8</vt:lpstr>
      <vt:lpstr>QUESTIONS/COMMENTS</vt:lpstr>
      <vt:lpstr>PROBLEM SOLVING WITH THE 6 SIMPLE TOOLS</vt:lpstr>
      <vt:lpstr>PowerPoint Presentation</vt:lpstr>
      <vt:lpstr>The 6 tools:</vt:lpstr>
      <vt:lpstr>PowerPoint Presentation</vt:lpstr>
      <vt:lpstr>PowerPoint Presentation</vt:lpstr>
      <vt:lpstr>The WHAT, How, and why, of “holes” diary cards</vt:lpstr>
      <vt:lpstr>PowerPoint Presentation</vt:lpstr>
      <vt:lpstr>The WHAT, How, and why, of “holes” diary cards</vt:lpstr>
      <vt:lpstr>1. Crisis plan holes and diary card targets</vt:lpstr>
      <vt:lpstr>1. Crisis plan holes and diary card targets</vt:lpstr>
      <vt:lpstr>The WHAT, How, and why, of “holes” diary cards</vt:lpstr>
      <vt:lpstr>PowerPoint Presentation</vt:lpstr>
      <vt:lpstr>PowerPoint Presentation</vt:lpstr>
      <vt:lpstr>The WHAT, How, and why, of “holes” diary cards</vt:lpstr>
      <vt:lpstr>Diary card targets =  crisis plan holes </vt:lpstr>
      <vt:lpstr>PowerPoint Presentation</vt:lpstr>
      <vt:lpstr>PowerPoint Presentation</vt:lpstr>
      <vt:lpstr>PowerPoint Presentation</vt:lpstr>
      <vt:lpstr>Diary card Targets</vt:lpstr>
      <vt:lpstr>PowerPoint Presentation</vt:lpstr>
      <vt:lpstr>PowerPoint Presentation</vt:lpstr>
      <vt:lpstr>PowerPoint Presentation</vt:lpstr>
      <vt:lpstr>HOW TO FIND YOUR  intermediate targets</vt:lpstr>
      <vt:lpstr>Intermediate targets checklist</vt:lpstr>
      <vt:lpstr>PowerPoint Presentation</vt:lpstr>
      <vt:lpstr>PowerPoint Presentation</vt:lpstr>
      <vt:lpstr>The WHAT, How, and why, of “holes” diary cards</vt:lpstr>
      <vt:lpstr>4. Why do holes diary cards?</vt:lpstr>
      <vt:lpstr>The WHAT, How, and why, of “holes” diary cards</vt:lpstr>
      <vt:lpstr>5. Making diary cards a habit</vt:lpstr>
      <vt:lpstr>PowerPoint Presentation</vt:lpstr>
      <vt:lpstr>PowerPoint Presentation</vt:lpstr>
      <vt:lpstr>PowerPoint Presentation</vt:lpstr>
      <vt:lpstr>PowerPoint Presentation</vt:lpstr>
      <vt:lpstr>Addendum: When Others Cross Our Boundaries</vt:lpstr>
      <vt:lpstr>Sometimes we don't even name it</vt:lpstr>
      <vt:lpstr>A personal example: sarcasm</vt:lpstr>
      <vt:lpstr>Holding it in vs. speaking up consistently</vt:lpstr>
      <vt:lpstr>Adding it to your HOLES diary card</vt:lpstr>
      <vt:lpstr>PowerPoint Presentation</vt:lpstr>
      <vt:lpstr>PowerPoint Presentation</vt:lpstr>
      <vt:lpstr>PowerPoint Presentation</vt:lpstr>
      <vt:lpstr>Distress tolerance  part 3</vt:lpstr>
      <vt:lpstr>PowerPoint Presentation</vt:lpstr>
      <vt:lpstr>PowerPoint Presentation</vt:lpstr>
      <vt:lpstr> skills  we will cover today</vt:lpstr>
      <vt:lpstr>Subjects and skills  we will cover today</vt:lpstr>
      <vt:lpstr>1. Safe-Place visualization</vt:lpstr>
      <vt:lpstr>Subjects and skills  we will cover today</vt:lpstr>
      <vt:lpstr>2. Cue-controlled relaxation</vt:lpstr>
      <vt:lpstr>Subjects and skills  we will cover today</vt:lpstr>
      <vt:lpstr>3. Rediscovering your values</vt:lpstr>
      <vt:lpstr>PowerPoint Presentation</vt:lpstr>
      <vt:lpstr>PowerPoint Presentation</vt:lpstr>
      <vt:lpstr>Subjects and skills  we will cover today</vt:lpstr>
      <vt:lpstr>4. Rehearsing values-based behavior </vt:lpstr>
      <vt:lpstr>Subjects and skills  we will cover today</vt:lpstr>
      <vt:lpstr>5. CONNECTING WITH YOUR Higher power </vt:lpstr>
      <vt:lpstr>To help you Connect to your higher power</vt:lpstr>
      <vt:lpstr>PowerPoint Presentation</vt:lpstr>
      <vt:lpstr>Crisis plans: practice makes them work</vt:lpstr>
      <vt:lpstr>Holes diary cards: from holes to stairs</vt:lpstr>
      <vt:lpstr>Five new skills for YOUR personal skills list</vt:lpstr>
      <vt:lpstr>PowerPoint Presentation</vt:lpstr>
      <vt:lpstr>E-mailed questions, comments, feedback Housekeeping</vt:lpstr>
      <vt:lpstr>PowerPoint Presentation</vt:lpstr>
      <vt:lpstr>PowerPoint Presentation</vt:lpstr>
      <vt:lpstr>video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See you next session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luis cleto</dc:creator>
  <cp:lastModifiedBy>luis cleto</cp:lastModifiedBy>
  <cp:revision>5</cp:revision>
  <cp:lastPrinted>2026-10-28T19:15:28Z</cp:lastPrinted>
  <dcterms:created xsi:type="dcterms:W3CDTF">2025-07-09T20:45:08Z</dcterms:created>
  <dcterms:modified xsi:type="dcterms:W3CDTF">2026-11-04T08:42:58Z</dcterms:modified>
</cp:coreProperties>
</file>